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1.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2.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9"/>
  </p:notesMasterIdLst>
  <p:sldIdLst>
    <p:sldId id="712" r:id="rId2"/>
    <p:sldId id="275" r:id="rId3"/>
    <p:sldId id="717" r:id="rId4"/>
    <p:sldId id="714" r:id="rId5"/>
    <p:sldId id="713" r:id="rId6"/>
    <p:sldId id="430" r:id="rId7"/>
    <p:sldId id="543" r:id="rId8"/>
    <p:sldId id="544" r:id="rId9"/>
    <p:sldId id="552" r:id="rId10"/>
    <p:sldId id="417" r:id="rId11"/>
    <p:sldId id="553" r:id="rId12"/>
    <p:sldId id="526" r:id="rId13"/>
    <p:sldId id="545" r:id="rId14"/>
    <p:sldId id="546" r:id="rId15"/>
    <p:sldId id="527" r:id="rId16"/>
    <p:sldId id="419" r:id="rId17"/>
    <p:sldId id="547" r:id="rId18"/>
    <p:sldId id="548" r:id="rId19"/>
    <p:sldId id="554" r:id="rId20"/>
    <p:sldId id="555" r:id="rId21"/>
    <p:sldId id="421" r:id="rId22"/>
    <p:sldId id="528" r:id="rId23"/>
    <p:sldId id="549" r:id="rId24"/>
    <p:sldId id="550" r:id="rId25"/>
    <p:sldId id="556" r:id="rId26"/>
    <p:sldId id="557" r:id="rId27"/>
    <p:sldId id="422" r:id="rId28"/>
    <p:sldId id="529" r:id="rId29"/>
    <p:sldId id="558" r:id="rId30"/>
    <p:sldId id="559" r:id="rId31"/>
    <p:sldId id="420" r:id="rId32"/>
    <p:sldId id="530" r:id="rId33"/>
    <p:sldId id="560" r:id="rId34"/>
    <p:sldId id="563" r:id="rId35"/>
    <p:sldId id="564" r:id="rId36"/>
    <p:sldId id="426" r:id="rId37"/>
    <p:sldId id="569" r:id="rId38"/>
    <p:sldId id="570" r:id="rId39"/>
    <p:sldId id="427" r:id="rId40"/>
    <p:sldId id="532" r:id="rId41"/>
    <p:sldId id="571" r:id="rId42"/>
    <p:sldId id="572" r:id="rId43"/>
    <p:sldId id="573" r:id="rId44"/>
    <p:sldId id="428" r:id="rId45"/>
    <p:sldId id="561" r:id="rId46"/>
    <p:sldId id="562" r:id="rId47"/>
    <p:sldId id="578" r:id="rId48"/>
    <p:sldId id="575" r:id="rId49"/>
    <p:sldId id="576" r:id="rId50"/>
    <p:sldId id="702" r:id="rId51"/>
    <p:sldId id="703" r:id="rId52"/>
    <p:sldId id="704" r:id="rId53"/>
    <p:sldId id="705" r:id="rId54"/>
    <p:sldId id="707" r:id="rId55"/>
    <p:sldId id="708" r:id="rId56"/>
    <p:sldId id="709" r:id="rId57"/>
    <p:sldId id="710" r:id="rId58"/>
    <p:sldId id="525" r:id="rId59"/>
    <p:sldId id="534" r:id="rId60"/>
    <p:sldId id="579" r:id="rId61"/>
    <p:sldId id="580" r:id="rId62"/>
    <p:sldId id="581" r:id="rId63"/>
    <p:sldId id="585" r:id="rId64"/>
    <p:sldId id="535" r:id="rId65"/>
    <p:sldId id="429" r:id="rId66"/>
    <p:sldId id="587" r:id="rId67"/>
    <p:sldId id="588" r:id="rId68"/>
    <p:sldId id="589" r:id="rId69"/>
    <p:sldId id="582" r:id="rId70"/>
    <p:sldId id="590" r:id="rId71"/>
    <p:sldId id="591" r:id="rId72"/>
    <p:sldId id="592" r:id="rId73"/>
    <p:sldId id="593" r:id="rId74"/>
    <p:sldId id="595" r:id="rId75"/>
    <p:sldId id="596" r:id="rId76"/>
    <p:sldId id="594" r:id="rId77"/>
    <p:sldId id="597" r:id="rId78"/>
    <p:sldId id="598" r:id="rId79"/>
    <p:sldId id="599" r:id="rId80"/>
    <p:sldId id="600" r:id="rId81"/>
    <p:sldId id="471" r:id="rId82"/>
    <p:sldId id="537" r:id="rId83"/>
    <p:sldId id="601" r:id="rId84"/>
    <p:sldId id="602" r:id="rId85"/>
    <p:sldId id="481" r:id="rId86"/>
    <p:sldId id="538" r:id="rId87"/>
    <p:sldId id="498" r:id="rId88"/>
    <p:sldId id="539" r:id="rId89"/>
    <p:sldId id="607" r:id="rId90"/>
    <p:sldId id="608" r:id="rId91"/>
    <p:sldId id="605" r:id="rId92"/>
    <p:sldId id="606" r:id="rId93"/>
    <p:sldId id="542" r:id="rId94"/>
    <p:sldId id="609" r:id="rId95"/>
    <p:sldId id="507" r:id="rId96"/>
    <p:sldId id="540" r:id="rId97"/>
    <p:sldId id="612" r:id="rId98"/>
    <p:sldId id="508" r:id="rId99"/>
    <p:sldId id="614" r:id="rId100"/>
    <p:sldId id="517" r:id="rId101"/>
    <p:sldId id="610" r:id="rId102"/>
    <p:sldId id="611" r:id="rId103"/>
    <p:sldId id="524" r:id="rId104"/>
    <p:sldId id="620" r:id="rId105"/>
    <p:sldId id="521" r:id="rId106"/>
    <p:sldId id="621" r:id="rId107"/>
    <p:sldId id="687" r:id="rId108"/>
    <p:sldId id="635" r:id="rId109"/>
    <p:sldId id="688" r:id="rId110"/>
    <p:sldId id="689" r:id="rId111"/>
    <p:sldId id="637" r:id="rId112"/>
    <p:sldId id="622" r:id="rId113"/>
    <p:sldId id="639" r:id="rId114"/>
    <p:sldId id="640" r:id="rId115"/>
    <p:sldId id="641" r:id="rId116"/>
    <p:sldId id="642" r:id="rId117"/>
    <p:sldId id="643" r:id="rId118"/>
    <p:sldId id="644" r:id="rId119"/>
    <p:sldId id="645" r:id="rId120"/>
    <p:sldId id="698" r:id="rId121"/>
    <p:sldId id="699" r:id="rId122"/>
    <p:sldId id="646" r:id="rId123"/>
    <p:sldId id="690" r:id="rId124"/>
    <p:sldId id="623" r:id="rId125"/>
    <p:sldId id="625" r:id="rId126"/>
    <p:sldId id="647" r:id="rId127"/>
    <p:sldId id="648" r:id="rId128"/>
    <p:sldId id="649" r:id="rId129"/>
    <p:sldId id="650" r:id="rId130"/>
    <p:sldId id="626" r:id="rId131"/>
    <p:sldId id="651" r:id="rId132"/>
    <p:sldId id="700" r:id="rId133"/>
    <p:sldId id="627" r:id="rId134"/>
    <p:sldId id="655" r:id="rId135"/>
    <p:sldId id="624" r:id="rId136"/>
    <p:sldId id="659" r:id="rId137"/>
    <p:sldId id="628" r:id="rId138"/>
    <p:sldId id="663" r:id="rId139"/>
    <p:sldId id="664" r:id="rId140"/>
    <p:sldId id="629" r:id="rId141"/>
    <p:sldId id="667" r:id="rId142"/>
    <p:sldId id="668" r:id="rId143"/>
    <p:sldId id="632" r:id="rId144"/>
    <p:sldId id="671" r:id="rId145"/>
    <p:sldId id="633" r:id="rId146"/>
    <p:sldId id="675" r:id="rId147"/>
    <p:sldId id="676" r:id="rId148"/>
    <p:sldId id="634" r:id="rId149"/>
    <p:sldId id="679" r:id="rId150"/>
    <p:sldId id="630" r:id="rId151"/>
    <p:sldId id="683" r:id="rId152"/>
    <p:sldId id="684" r:id="rId153"/>
    <p:sldId id="685" r:id="rId154"/>
    <p:sldId id="686" r:id="rId155"/>
    <p:sldId id="701" r:id="rId156"/>
    <p:sldId id="631" r:id="rId157"/>
    <p:sldId id="615" r:id="rId1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en Bui Trong Tin" initials="NBTT" lastIdx="2" clrIdx="0">
    <p:extLst>
      <p:ext uri="{19B8F6BF-5375-455C-9EA6-DF929625EA0E}">
        <p15:presenceInfo xmlns:p15="http://schemas.microsoft.com/office/powerpoint/2012/main" userId="Nguyen Bui Trong T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31F191-C797-4D37-9A76-8384F602B130}" v="10" dt="2021-11-18T13:41:09.121"/>
    <p1510:client id="{744C6998-EB28-4B33-A4FC-6B2F0B260A6A}" v="7" dt="2021-11-18T00:44:12.3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commentAuthors" Target="commentAuthor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6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microsoft.com/office/2016/11/relationships/changesInfo" Target="changesInfos/changesInfo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Bui Trong Tin" userId="e8b171ad-d98b-49d5-bbe6-f86bd94206fe" providerId="ADAL" clId="{46563009-33FA-4E8D-9D97-0160C2E2B76C}"/>
    <pc:docChg chg="custSel addSld delSld modSld">
      <pc:chgData name="Nguyen Bui Trong Tin" userId="e8b171ad-d98b-49d5-bbe6-f86bd94206fe" providerId="ADAL" clId="{46563009-33FA-4E8D-9D97-0160C2E2B76C}" dt="2021-05-26T15:07:30.420" v="798" actId="20577"/>
      <pc:docMkLst>
        <pc:docMk/>
      </pc:docMkLst>
      <pc:sldChg chg="addSp modSp mod modNotesTx">
        <pc:chgData name="Nguyen Bui Trong Tin" userId="e8b171ad-d98b-49d5-bbe6-f86bd94206fe" providerId="ADAL" clId="{46563009-33FA-4E8D-9D97-0160C2E2B76C}" dt="2021-05-26T12:51:49.858" v="583" actId="20577"/>
        <pc:sldMkLst>
          <pc:docMk/>
          <pc:sldMk cId="1495374394" sldId="256"/>
        </pc:sldMkLst>
        <pc:spChg chg="mod">
          <ac:chgData name="Nguyen Bui Trong Tin" userId="e8b171ad-d98b-49d5-bbe6-f86bd94206fe" providerId="ADAL" clId="{46563009-33FA-4E8D-9D97-0160C2E2B76C}" dt="2021-05-26T12:02:17.045" v="269" actId="20577"/>
          <ac:spMkLst>
            <pc:docMk/>
            <pc:sldMk cId="1495374394" sldId="256"/>
            <ac:spMk id="3" creationId="{139D5992-74CA-4E5E-831D-1F8F99FB57FF}"/>
          </ac:spMkLst>
        </pc:spChg>
        <pc:picChg chg="add mod">
          <ac:chgData name="Nguyen Bui Trong Tin" userId="e8b171ad-d98b-49d5-bbe6-f86bd94206fe" providerId="ADAL" clId="{46563009-33FA-4E8D-9D97-0160C2E2B76C}" dt="2021-05-26T11:50:58.534" v="13" actId="1076"/>
          <ac:picMkLst>
            <pc:docMk/>
            <pc:sldMk cId="1495374394" sldId="256"/>
            <ac:picMk id="2" creationId="{366C30ED-5F70-4BA4-8AA4-BC859B7575B9}"/>
          </ac:picMkLst>
        </pc:picChg>
      </pc:sldChg>
      <pc:sldChg chg="addSp modSp add mod modNotesTx">
        <pc:chgData name="Nguyen Bui Trong Tin" userId="e8b171ad-d98b-49d5-bbe6-f86bd94206fe" providerId="ADAL" clId="{46563009-33FA-4E8D-9D97-0160C2E2B76C}" dt="2021-05-26T12:51:53.427" v="584"/>
        <pc:sldMkLst>
          <pc:docMk/>
          <pc:sldMk cId="2876239378" sldId="257"/>
        </pc:sldMkLst>
        <pc:spChg chg="mod">
          <ac:chgData name="Nguyen Bui Trong Tin" userId="e8b171ad-d98b-49d5-bbe6-f86bd94206fe" providerId="ADAL" clId="{46563009-33FA-4E8D-9D97-0160C2E2B76C}" dt="2021-05-26T12:05:19.670" v="485" actId="20577"/>
          <ac:spMkLst>
            <pc:docMk/>
            <pc:sldMk cId="2876239378" sldId="257"/>
            <ac:spMk id="3" creationId="{139D5992-74CA-4E5E-831D-1F8F99FB57FF}"/>
          </ac:spMkLst>
        </pc:spChg>
        <pc:picChg chg="add mod">
          <ac:chgData name="Nguyen Bui Trong Tin" userId="e8b171ad-d98b-49d5-bbe6-f86bd94206fe" providerId="ADAL" clId="{46563009-33FA-4E8D-9D97-0160C2E2B76C}" dt="2021-05-26T12:00:00.172" v="260" actId="14100"/>
          <ac:picMkLst>
            <pc:docMk/>
            <pc:sldMk cId="2876239378" sldId="257"/>
            <ac:picMk id="2" creationId="{2356675F-63C4-464F-B9EE-0C442F779A7F}"/>
          </ac:picMkLst>
        </pc:picChg>
      </pc:sldChg>
      <pc:sldChg chg="addSp modSp add mod modNotesTx">
        <pc:chgData name="Nguyen Bui Trong Tin" userId="e8b171ad-d98b-49d5-bbe6-f86bd94206fe" providerId="ADAL" clId="{46563009-33FA-4E8D-9D97-0160C2E2B76C}" dt="2021-05-26T12:51:55.427" v="585"/>
        <pc:sldMkLst>
          <pc:docMk/>
          <pc:sldMk cId="1385030760" sldId="258"/>
        </pc:sldMkLst>
        <pc:spChg chg="mod">
          <ac:chgData name="Nguyen Bui Trong Tin" userId="e8b171ad-d98b-49d5-bbe6-f86bd94206fe" providerId="ADAL" clId="{46563009-33FA-4E8D-9D97-0160C2E2B76C}" dt="2021-05-26T12:17:21.228" v="574" actId="20577"/>
          <ac:spMkLst>
            <pc:docMk/>
            <pc:sldMk cId="1385030760" sldId="258"/>
            <ac:spMk id="3" creationId="{139D5992-74CA-4E5E-831D-1F8F99FB57FF}"/>
          </ac:spMkLst>
        </pc:spChg>
        <pc:picChg chg="add mod">
          <ac:chgData name="Nguyen Bui Trong Tin" userId="e8b171ad-d98b-49d5-bbe6-f86bd94206fe" providerId="ADAL" clId="{46563009-33FA-4E8D-9D97-0160C2E2B76C}" dt="2021-05-26T12:12:57.407" v="488" actId="14100"/>
          <ac:picMkLst>
            <pc:docMk/>
            <pc:sldMk cId="1385030760" sldId="258"/>
            <ac:picMk id="2" creationId="{BB1FB63D-C05A-416C-85C5-DD5F99B3EB36}"/>
          </ac:picMkLst>
        </pc:picChg>
        <pc:picChg chg="add mod">
          <ac:chgData name="Nguyen Bui Trong Tin" userId="e8b171ad-d98b-49d5-bbe6-f86bd94206fe" providerId="ADAL" clId="{46563009-33FA-4E8D-9D97-0160C2E2B76C}" dt="2021-05-26T12:17:23.560" v="575" actId="1076"/>
          <ac:picMkLst>
            <pc:docMk/>
            <pc:sldMk cId="1385030760" sldId="258"/>
            <ac:picMk id="4" creationId="{59CA8DFD-46AF-4A38-A2D1-95153D83E662}"/>
          </ac:picMkLst>
        </pc:picChg>
      </pc:sldChg>
      <pc:sldChg chg="addSp modSp add mod modNotesTx">
        <pc:chgData name="Nguyen Bui Trong Tin" userId="e8b171ad-d98b-49d5-bbe6-f86bd94206fe" providerId="ADAL" clId="{46563009-33FA-4E8D-9D97-0160C2E2B76C}" dt="2021-05-26T15:07:30.420" v="798" actId="20577"/>
        <pc:sldMkLst>
          <pc:docMk/>
          <pc:sldMk cId="1502579555" sldId="259"/>
        </pc:sldMkLst>
        <pc:spChg chg="mod">
          <ac:chgData name="Nguyen Bui Trong Tin" userId="e8b171ad-d98b-49d5-bbe6-f86bd94206fe" providerId="ADAL" clId="{46563009-33FA-4E8D-9D97-0160C2E2B76C}" dt="2021-05-26T14:03:33.253" v="604" actId="20577"/>
          <ac:spMkLst>
            <pc:docMk/>
            <pc:sldMk cId="1502579555" sldId="259"/>
            <ac:spMk id="3" creationId="{139D5992-74CA-4E5E-831D-1F8F99FB57FF}"/>
          </ac:spMkLst>
        </pc:spChg>
        <pc:spChg chg="add mod">
          <ac:chgData name="Nguyen Bui Trong Tin" userId="e8b171ad-d98b-49d5-bbe6-f86bd94206fe" providerId="ADAL" clId="{46563009-33FA-4E8D-9D97-0160C2E2B76C}" dt="2021-05-26T15:07:30.420" v="798" actId="20577"/>
          <ac:spMkLst>
            <pc:docMk/>
            <pc:sldMk cId="1502579555" sldId="259"/>
            <ac:spMk id="5" creationId="{963A54CD-B069-4850-9549-00A65A51E2FC}"/>
          </ac:spMkLst>
        </pc:spChg>
        <pc:picChg chg="add mod">
          <ac:chgData name="Nguyen Bui Trong Tin" userId="e8b171ad-d98b-49d5-bbe6-f86bd94206fe" providerId="ADAL" clId="{46563009-33FA-4E8D-9D97-0160C2E2B76C}" dt="2021-05-26T14:02:57.215" v="587" actId="1076"/>
          <ac:picMkLst>
            <pc:docMk/>
            <pc:sldMk cId="1502579555" sldId="259"/>
            <ac:picMk id="2" creationId="{E5808CEE-88D6-4DFE-9405-842C556A2D51}"/>
          </ac:picMkLst>
        </pc:picChg>
      </pc:sldChg>
      <pc:sldChg chg="addSp modSp add mod modNotesTx">
        <pc:chgData name="Nguyen Bui Trong Tin" userId="e8b171ad-d98b-49d5-bbe6-f86bd94206fe" providerId="ADAL" clId="{46563009-33FA-4E8D-9D97-0160C2E2B76C}" dt="2021-05-26T15:05:47.870" v="691" actId="20577"/>
        <pc:sldMkLst>
          <pc:docMk/>
          <pc:sldMk cId="4237374391" sldId="260"/>
        </pc:sldMkLst>
        <pc:spChg chg="mod">
          <ac:chgData name="Nguyen Bui Trong Tin" userId="e8b171ad-d98b-49d5-bbe6-f86bd94206fe" providerId="ADAL" clId="{46563009-33FA-4E8D-9D97-0160C2E2B76C}" dt="2021-05-26T14:37:22.756" v="609" actId="20577"/>
          <ac:spMkLst>
            <pc:docMk/>
            <pc:sldMk cId="4237374391" sldId="260"/>
            <ac:spMk id="3" creationId="{139D5992-74CA-4E5E-831D-1F8F99FB57FF}"/>
          </ac:spMkLst>
        </pc:spChg>
        <pc:picChg chg="add mod">
          <ac:chgData name="Nguyen Bui Trong Tin" userId="e8b171ad-d98b-49d5-bbe6-f86bd94206fe" providerId="ADAL" clId="{46563009-33FA-4E8D-9D97-0160C2E2B76C}" dt="2021-05-26T14:37:21.059" v="608" actId="1076"/>
          <ac:picMkLst>
            <pc:docMk/>
            <pc:sldMk cId="4237374391" sldId="260"/>
            <ac:picMk id="2" creationId="{806C16C8-C5A5-4ABA-AD67-CB1C94FB610E}"/>
          </ac:picMkLst>
        </pc:picChg>
      </pc:sldChg>
      <pc:sldChg chg="addSp modSp add mod modNotesTx">
        <pc:chgData name="Nguyen Bui Trong Tin" userId="e8b171ad-d98b-49d5-bbe6-f86bd94206fe" providerId="ADAL" clId="{46563009-33FA-4E8D-9D97-0160C2E2B76C}" dt="2021-05-26T15:06:04.031" v="702" actId="20577"/>
        <pc:sldMkLst>
          <pc:docMk/>
          <pc:sldMk cId="2542749168" sldId="261"/>
        </pc:sldMkLst>
        <pc:spChg chg="mod">
          <ac:chgData name="Nguyen Bui Trong Tin" userId="e8b171ad-d98b-49d5-bbe6-f86bd94206fe" providerId="ADAL" clId="{46563009-33FA-4E8D-9D97-0160C2E2B76C}" dt="2021-05-26T14:38:36.727" v="615" actId="113"/>
          <ac:spMkLst>
            <pc:docMk/>
            <pc:sldMk cId="2542749168" sldId="261"/>
            <ac:spMk id="3" creationId="{139D5992-74CA-4E5E-831D-1F8F99FB57FF}"/>
          </ac:spMkLst>
        </pc:spChg>
        <pc:picChg chg="add mod">
          <ac:chgData name="Nguyen Bui Trong Tin" userId="e8b171ad-d98b-49d5-bbe6-f86bd94206fe" providerId="ADAL" clId="{46563009-33FA-4E8D-9D97-0160C2E2B76C}" dt="2021-05-26T14:38:27.199" v="611" actId="1076"/>
          <ac:picMkLst>
            <pc:docMk/>
            <pc:sldMk cId="2542749168" sldId="261"/>
            <ac:picMk id="2" creationId="{5B8E1ABF-6CC0-478F-96D0-03A6E30C4228}"/>
          </ac:picMkLst>
        </pc:picChg>
      </pc:sldChg>
      <pc:sldChg chg="add del">
        <pc:chgData name="Nguyen Bui Trong Tin" userId="e8b171ad-d98b-49d5-bbe6-f86bd94206fe" providerId="ADAL" clId="{46563009-33FA-4E8D-9D97-0160C2E2B76C}" dt="2021-05-26T14:38:43.798" v="616" actId="47"/>
        <pc:sldMkLst>
          <pc:docMk/>
          <pc:sldMk cId="1836860421" sldId="262"/>
        </pc:sldMkLst>
      </pc:sldChg>
      <pc:sldChg chg="addSp delSp modSp add mod modNotesTx">
        <pc:chgData name="Nguyen Bui Trong Tin" userId="e8b171ad-d98b-49d5-bbe6-f86bd94206fe" providerId="ADAL" clId="{46563009-33FA-4E8D-9D97-0160C2E2B76C}" dt="2021-05-26T15:06:14.307" v="721" actId="20577"/>
        <pc:sldMkLst>
          <pc:docMk/>
          <pc:sldMk cId="2693561707" sldId="262"/>
        </pc:sldMkLst>
        <pc:spChg chg="mod">
          <ac:chgData name="Nguyen Bui Trong Tin" userId="e8b171ad-d98b-49d5-bbe6-f86bd94206fe" providerId="ADAL" clId="{46563009-33FA-4E8D-9D97-0160C2E2B76C}" dt="2021-05-26T15:05:25.541" v="674" actId="20577"/>
          <ac:spMkLst>
            <pc:docMk/>
            <pc:sldMk cId="2693561707" sldId="262"/>
            <ac:spMk id="3" creationId="{139D5992-74CA-4E5E-831D-1F8F99FB57FF}"/>
          </ac:spMkLst>
        </pc:spChg>
        <pc:picChg chg="del">
          <ac:chgData name="Nguyen Bui Trong Tin" userId="e8b171ad-d98b-49d5-bbe6-f86bd94206fe" providerId="ADAL" clId="{46563009-33FA-4E8D-9D97-0160C2E2B76C}" dt="2021-05-26T14:38:49.526" v="618" actId="478"/>
          <ac:picMkLst>
            <pc:docMk/>
            <pc:sldMk cId="2693561707" sldId="262"/>
            <ac:picMk id="2" creationId="{5B8E1ABF-6CC0-478F-96D0-03A6E30C4228}"/>
          </ac:picMkLst>
        </pc:picChg>
        <pc:picChg chg="add mod">
          <ac:chgData name="Nguyen Bui Trong Tin" userId="e8b171ad-d98b-49d5-bbe6-f86bd94206fe" providerId="ADAL" clId="{46563009-33FA-4E8D-9D97-0160C2E2B76C}" dt="2021-05-26T15:04:57.833" v="666" actId="14100"/>
          <ac:picMkLst>
            <pc:docMk/>
            <pc:sldMk cId="2693561707" sldId="262"/>
            <ac:picMk id="4" creationId="{AB70765E-54DC-4429-A14E-9B68DBB196ED}"/>
          </ac:picMkLst>
        </pc:picChg>
      </pc:sldChg>
      <pc:sldChg chg="add del">
        <pc:chgData name="Nguyen Bui Trong Tin" userId="e8b171ad-d98b-49d5-bbe6-f86bd94206fe" providerId="ADAL" clId="{46563009-33FA-4E8D-9D97-0160C2E2B76C}" dt="2021-05-26T14:38:43.798" v="616" actId="47"/>
        <pc:sldMkLst>
          <pc:docMk/>
          <pc:sldMk cId="481284966" sldId="263"/>
        </pc:sldMkLst>
      </pc:sldChg>
      <pc:sldChg chg="addSp delSp modSp add mod modNotesTx">
        <pc:chgData name="Nguyen Bui Trong Tin" userId="e8b171ad-d98b-49d5-bbe6-f86bd94206fe" providerId="ADAL" clId="{46563009-33FA-4E8D-9D97-0160C2E2B76C}" dt="2021-05-26T15:06:33.779" v="770" actId="20577"/>
        <pc:sldMkLst>
          <pc:docMk/>
          <pc:sldMk cId="919847834" sldId="263"/>
        </pc:sldMkLst>
        <pc:spChg chg="mod">
          <ac:chgData name="Nguyen Bui Trong Tin" userId="e8b171ad-d98b-49d5-bbe6-f86bd94206fe" providerId="ADAL" clId="{46563009-33FA-4E8D-9D97-0160C2E2B76C}" dt="2021-05-26T15:02:37.364" v="665" actId="113"/>
          <ac:spMkLst>
            <pc:docMk/>
            <pc:sldMk cId="919847834" sldId="263"/>
            <ac:spMk id="3" creationId="{139D5992-74CA-4E5E-831D-1F8F99FB57FF}"/>
          </ac:spMkLst>
        </pc:spChg>
        <pc:picChg chg="add mod">
          <ac:chgData name="Nguyen Bui Trong Tin" userId="e8b171ad-d98b-49d5-bbe6-f86bd94206fe" providerId="ADAL" clId="{46563009-33FA-4E8D-9D97-0160C2E2B76C}" dt="2021-05-26T15:00:40.188" v="639" actId="1076"/>
          <ac:picMkLst>
            <pc:docMk/>
            <pc:sldMk cId="919847834" sldId="263"/>
            <ac:picMk id="2" creationId="{074CE3D3-01C6-4026-98BB-853D79F53C7A}"/>
          </ac:picMkLst>
        </pc:picChg>
        <pc:picChg chg="del mod">
          <ac:chgData name="Nguyen Bui Trong Tin" userId="e8b171ad-d98b-49d5-bbe6-f86bd94206fe" providerId="ADAL" clId="{46563009-33FA-4E8D-9D97-0160C2E2B76C}" dt="2021-05-26T14:57:31.653" v="626" actId="478"/>
          <ac:picMkLst>
            <pc:docMk/>
            <pc:sldMk cId="919847834" sldId="263"/>
            <ac:picMk id="4" creationId="{AB70765E-54DC-4429-A14E-9B68DBB196ED}"/>
          </ac:picMkLst>
        </pc:picChg>
      </pc:sldChg>
      <pc:sldChg chg="add">
        <pc:chgData name="Nguyen Bui Trong Tin" userId="e8b171ad-d98b-49d5-bbe6-f86bd94206fe" providerId="ADAL" clId="{46563009-33FA-4E8D-9D97-0160C2E2B76C}" dt="2021-05-26T14:57:38.087" v="633"/>
        <pc:sldMkLst>
          <pc:docMk/>
          <pc:sldMk cId="416175474" sldId="264"/>
        </pc:sldMkLst>
      </pc:sldChg>
      <pc:sldChg chg="add del">
        <pc:chgData name="Nguyen Bui Trong Tin" userId="e8b171ad-d98b-49d5-bbe6-f86bd94206fe" providerId="ADAL" clId="{46563009-33FA-4E8D-9D97-0160C2E2B76C}" dt="2021-05-26T14:38:43.798" v="616" actId="47"/>
        <pc:sldMkLst>
          <pc:docMk/>
          <pc:sldMk cId="438118758" sldId="264"/>
        </pc:sldMkLst>
      </pc:sldChg>
      <pc:sldChg chg="add del">
        <pc:chgData name="Nguyen Bui Trong Tin" userId="e8b171ad-d98b-49d5-bbe6-f86bd94206fe" providerId="ADAL" clId="{46563009-33FA-4E8D-9D97-0160C2E2B76C}" dt="2021-05-26T14:57:35.239" v="632"/>
        <pc:sldMkLst>
          <pc:docMk/>
          <pc:sldMk cId="3303518375" sldId="264"/>
        </pc:sldMkLst>
      </pc:sldChg>
      <pc:sldChg chg="add">
        <pc:chgData name="Nguyen Bui Trong Tin" userId="e8b171ad-d98b-49d5-bbe6-f86bd94206fe" providerId="ADAL" clId="{46563009-33FA-4E8D-9D97-0160C2E2B76C}" dt="2021-05-26T14:57:38.290" v="634"/>
        <pc:sldMkLst>
          <pc:docMk/>
          <pc:sldMk cId="349773366" sldId="265"/>
        </pc:sldMkLst>
      </pc:sldChg>
      <pc:sldChg chg="add del">
        <pc:chgData name="Nguyen Bui Trong Tin" userId="e8b171ad-d98b-49d5-bbe6-f86bd94206fe" providerId="ADAL" clId="{46563009-33FA-4E8D-9D97-0160C2E2B76C}" dt="2021-05-26T14:57:35.059" v="631"/>
        <pc:sldMkLst>
          <pc:docMk/>
          <pc:sldMk cId="397698228" sldId="265"/>
        </pc:sldMkLst>
      </pc:sldChg>
      <pc:sldChg chg="add del">
        <pc:chgData name="Nguyen Bui Trong Tin" userId="e8b171ad-d98b-49d5-bbe6-f86bd94206fe" providerId="ADAL" clId="{46563009-33FA-4E8D-9D97-0160C2E2B76C}" dt="2021-05-26T14:57:34.841" v="630"/>
        <pc:sldMkLst>
          <pc:docMk/>
          <pc:sldMk cId="1177706030" sldId="266"/>
        </pc:sldMkLst>
      </pc:sldChg>
      <pc:sldChg chg="add">
        <pc:chgData name="Nguyen Bui Trong Tin" userId="e8b171ad-d98b-49d5-bbe6-f86bd94206fe" providerId="ADAL" clId="{46563009-33FA-4E8D-9D97-0160C2E2B76C}" dt="2021-05-26T14:57:38.470" v="635"/>
        <pc:sldMkLst>
          <pc:docMk/>
          <pc:sldMk cId="3186130772" sldId="266"/>
        </pc:sldMkLst>
      </pc:sldChg>
      <pc:sldChg chg="add">
        <pc:chgData name="Nguyen Bui Trong Tin" userId="e8b171ad-d98b-49d5-bbe6-f86bd94206fe" providerId="ADAL" clId="{46563009-33FA-4E8D-9D97-0160C2E2B76C}" dt="2021-05-26T14:57:38.646" v="636"/>
        <pc:sldMkLst>
          <pc:docMk/>
          <pc:sldMk cId="1726459742" sldId="267"/>
        </pc:sldMkLst>
      </pc:sldChg>
      <pc:sldChg chg="add">
        <pc:chgData name="Nguyen Bui Trong Tin" userId="e8b171ad-d98b-49d5-bbe6-f86bd94206fe" providerId="ADAL" clId="{46563009-33FA-4E8D-9D97-0160C2E2B76C}" dt="2021-05-26T14:57:38.810" v="637"/>
        <pc:sldMkLst>
          <pc:docMk/>
          <pc:sldMk cId="1653101604" sldId="268"/>
        </pc:sldMkLst>
      </pc:sldChg>
    </pc:docChg>
  </pc:docChgLst>
  <pc:docChgLst>
    <pc:chgData name="Nguyen Bui Trong Tin" userId="e8b171ad-d98b-49d5-bbe6-f86bd94206fe" providerId="ADAL" clId="{DD2A9C59-9C7E-4747-895C-3CED00B1A8FC}"/>
    <pc:docChg chg="custSel addSld delSld modSld sldOrd">
      <pc:chgData name="Nguyen Bui Trong Tin" userId="e8b171ad-d98b-49d5-bbe6-f86bd94206fe" providerId="ADAL" clId="{DD2A9C59-9C7E-4747-895C-3CED00B1A8FC}" dt="2021-10-22T04:22:27.370" v="1185" actId="20577"/>
      <pc:docMkLst>
        <pc:docMk/>
      </pc:docMkLst>
      <pc:sldChg chg="modSp mod">
        <pc:chgData name="Nguyen Bui Trong Tin" userId="e8b171ad-d98b-49d5-bbe6-f86bd94206fe" providerId="ADAL" clId="{DD2A9C59-9C7E-4747-895C-3CED00B1A8FC}" dt="2021-10-17T02:44:18.419" v="114" actId="20577"/>
        <pc:sldMkLst>
          <pc:docMk/>
          <pc:sldMk cId="4144947056" sldId="275"/>
        </pc:sldMkLst>
        <pc:spChg chg="mod">
          <ac:chgData name="Nguyen Bui Trong Tin" userId="e8b171ad-d98b-49d5-bbe6-f86bd94206fe" providerId="ADAL" clId="{DD2A9C59-9C7E-4747-895C-3CED00B1A8FC}" dt="2021-10-17T02:44:18.419" v="114" actId="20577"/>
          <ac:spMkLst>
            <pc:docMk/>
            <pc:sldMk cId="4144947056" sldId="275"/>
            <ac:spMk id="3" creationId="{139D5992-74CA-4E5E-831D-1F8F99FB57FF}"/>
          </ac:spMkLst>
        </pc:spChg>
      </pc:sldChg>
      <pc:sldChg chg="modSp add ord">
        <pc:chgData name="Nguyen Bui Trong Tin" userId="e8b171ad-d98b-49d5-bbe6-f86bd94206fe" providerId="ADAL" clId="{DD2A9C59-9C7E-4747-895C-3CED00B1A8FC}" dt="2021-10-13T02:43:25.887" v="20" actId="14100"/>
        <pc:sldMkLst>
          <pc:docMk/>
          <pc:sldMk cId="2743688574" sldId="702"/>
        </pc:sldMkLst>
        <pc:spChg chg="mod">
          <ac:chgData name="Nguyen Bui Trong Tin" userId="e8b171ad-d98b-49d5-bbe6-f86bd94206fe" providerId="ADAL" clId="{DD2A9C59-9C7E-4747-895C-3CED00B1A8FC}" dt="2021-10-13T02:43:25.887" v="20" actId="14100"/>
          <ac:spMkLst>
            <pc:docMk/>
            <pc:sldMk cId="2743688574" sldId="702"/>
            <ac:spMk id="3" creationId="{139D5992-74CA-4E5E-831D-1F8F99FB57FF}"/>
          </ac:spMkLst>
        </pc:spChg>
      </pc:sldChg>
      <pc:sldChg chg="addSp modSp add mod modNotesTx">
        <pc:chgData name="Nguyen Bui Trong Tin" userId="e8b171ad-d98b-49d5-bbe6-f86bd94206fe" providerId="ADAL" clId="{DD2A9C59-9C7E-4747-895C-3CED00B1A8FC}" dt="2021-10-22T04:14:30.302" v="744" actId="20577"/>
        <pc:sldMkLst>
          <pc:docMk/>
          <pc:sldMk cId="133969339" sldId="703"/>
        </pc:sldMkLst>
        <pc:spChg chg="mod">
          <ac:chgData name="Nguyen Bui Trong Tin" userId="e8b171ad-d98b-49d5-bbe6-f86bd94206fe" providerId="ADAL" clId="{DD2A9C59-9C7E-4747-895C-3CED00B1A8FC}" dt="2021-10-22T04:14:30.302" v="744" actId="20577"/>
          <ac:spMkLst>
            <pc:docMk/>
            <pc:sldMk cId="133969339" sldId="703"/>
            <ac:spMk id="3" creationId="{139D5992-74CA-4E5E-831D-1F8F99FB57FF}"/>
          </ac:spMkLst>
        </pc:spChg>
        <pc:picChg chg="add mod">
          <ac:chgData name="Nguyen Bui Trong Tin" userId="e8b171ad-d98b-49d5-bbe6-f86bd94206fe" providerId="ADAL" clId="{DD2A9C59-9C7E-4747-895C-3CED00B1A8FC}" dt="2021-10-17T02:38:44.348" v="61" actId="14100"/>
          <ac:picMkLst>
            <pc:docMk/>
            <pc:sldMk cId="133969339" sldId="703"/>
            <ac:picMk id="4" creationId="{88025937-3A63-439E-BD98-FC29C49AD009}"/>
          </ac:picMkLst>
        </pc:picChg>
      </pc:sldChg>
      <pc:sldChg chg="addSp delSp modSp add mod modNotesTx">
        <pc:chgData name="Nguyen Bui Trong Tin" userId="e8b171ad-d98b-49d5-bbe6-f86bd94206fe" providerId="ADAL" clId="{DD2A9C59-9C7E-4747-895C-3CED00B1A8FC}" dt="2021-10-22T04:17:38.008" v="927" actId="20577"/>
        <pc:sldMkLst>
          <pc:docMk/>
          <pc:sldMk cId="704669739" sldId="704"/>
        </pc:sldMkLst>
        <pc:spChg chg="mod">
          <ac:chgData name="Nguyen Bui Trong Tin" userId="e8b171ad-d98b-49d5-bbe6-f86bd94206fe" providerId="ADAL" clId="{DD2A9C59-9C7E-4747-895C-3CED00B1A8FC}" dt="2021-10-22T04:17:38.008" v="927" actId="20577"/>
          <ac:spMkLst>
            <pc:docMk/>
            <pc:sldMk cId="704669739" sldId="704"/>
            <ac:spMk id="3" creationId="{139D5992-74CA-4E5E-831D-1F8F99FB57FF}"/>
          </ac:spMkLst>
        </pc:spChg>
        <pc:picChg chg="add mod">
          <ac:chgData name="Nguyen Bui Trong Tin" userId="e8b171ad-d98b-49d5-bbe6-f86bd94206fe" providerId="ADAL" clId="{DD2A9C59-9C7E-4747-895C-3CED00B1A8FC}" dt="2021-10-17T02:39:00.678" v="64" actId="14100"/>
          <ac:picMkLst>
            <pc:docMk/>
            <pc:sldMk cId="704669739" sldId="704"/>
            <ac:picMk id="4" creationId="{FA0F51D4-93CC-43D1-82CC-3B3DF63D6C22}"/>
          </ac:picMkLst>
        </pc:picChg>
        <pc:picChg chg="add del mod">
          <ac:chgData name="Nguyen Bui Trong Tin" userId="e8b171ad-d98b-49d5-bbe6-f86bd94206fe" providerId="ADAL" clId="{DD2A9C59-9C7E-4747-895C-3CED00B1A8FC}" dt="2021-10-17T02:39:12.268" v="66"/>
          <ac:picMkLst>
            <pc:docMk/>
            <pc:sldMk cId="704669739" sldId="704"/>
            <ac:picMk id="5" creationId="{98279441-157A-42C7-8385-31A08F58E1F3}"/>
          </ac:picMkLst>
        </pc:picChg>
        <pc:picChg chg="add mod">
          <ac:chgData name="Nguyen Bui Trong Tin" userId="e8b171ad-d98b-49d5-bbe6-f86bd94206fe" providerId="ADAL" clId="{DD2A9C59-9C7E-4747-895C-3CED00B1A8FC}" dt="2021-10-17T02:39:19.130" v="70" actId="14100"/>
          <ac:picMkLst>
            <pc:docMk/>
            <pc:sldMk cId="704669739" sldId="704"/>
            <ac:picMk id="7" creationId="{A631DB1A-B66E-4F1E-9786-2CBC62AA37B6}"/>
          </ac:picMkLst>
        </pc:picChg>
      </pc:sldChg>
      <pc:sldChg chg="addSp modSp add mod modNotesTx">
        <pc:chgData name="Nguyen Bui Trong Tin" userId="e8b171ad-d98b-49d5-bbe6-f86bd94206fe" providerId="ADAL" clId="{DD2A9C59-9C7E-4747-895C-3CED00B1A8FC}" dt="2021-10-22T04:19:32.685" v="962" actId="20577"/>
        <pc:sldMkLst>
          <pc:docMk/>
          <pc:sldMk cId="521575840" sldId="705"/>
        </pc:sldMkLst>
        <pc:spChg chg="mod">
          <ac:chgData name="Nguyen Bui Trong Tin" userId="e8b171ad-d98b-49d5-bbe6-f86bd94206fe" providerId="ADAL" clId="{DD2A9C59-9C7E-4747-895C-3CED00B1A8FC}" dt="2021-10-22T04:19:32.685" v="962" actId="20577"/>
          <ac:spMkLst>
            <pc:docMk/>
            <pc:sldMk cId="521575840" sldId="705"/>
            <ac:spMk id="3" creationId="{139D5992-74CA-4E5E-831D-1F8F99FB57FF}"/>
          </ac:spMkLst>
        </pc:spChg>
        <pc:picChg chg="add mod">
          <ac:chgData name="Nguyen Bui Trong Tin" userId="e8b171ad-d98b-49d5-bbe6-f86bd94206fe" providerId="ADAL" clId="{DD2A9C59-9C7E-4747-895C-3CED00B1A8FC}" dt="2021-10-17T02:39:38.924" v="74" actId="14100"/>
          <ac:picMkLst>
            <pc:docMk/>
            <pc:sldMk cId="521575840" sldId="705"/>
            <ac:picMk id="4" creationId="{FAD42C0E-B7B8-4706-9D96-20FD6BB145EC}"/>
          </ac:picMkLst>
        </pc:picChg>
      </pc:sldChg>
      <pc:sldChg chg="add del">
        <pc:chgData name="Nguyen Bui Trong Tin" userId="e8b171ad-d98b-49d5-bbe6-f86bd94206fe" providerId="ADAL" clId="{DD2A9C59-9C7E-4747-895C-3CED00B1A8FC}" dt="2021-10-17T02:40:39.030" v="84" actId="47"/>
        <pc:sldMkLst>
          <pc:docMk/>
          <pc:sldMk cId="2444308748" sldId="706"/>
        </pc:sldMkLst>
      </pc:sldChg>
      <pc:sldChg chg="modSp add">
        <pc:chgData name="Nguyen Bui Trong Tin" userId="e8b171ad-d98b-49d5-bbe6-f86bd94206fe" providerId="ADAL" clId="{DD2A9C59-9C7E-4747-895C-3CED00B1A8FC}" dt="2021-10-13T02:43:31.830" v="37" actId="20577"/>
        <pc:sldMkLst>
          <pc:docMk/>
          <pc:sldMk cId="3096874302" sldId="707"/>
        </pc:sldMkLst>
        <pc:spChg chg="mod">
          <ac:chgData name="Nguyen Bui Trong Tin" userId="e8b171ad-d98b-49d5-bbe6-f86bd94206fe" providerId="ADAL" clId="{DD2A9C59-9C7E-4747-895C-3CED00B1A8FC}" dt="2021-10-13T02:43:31.830" v="37" actId="20577"/>
          <ac:spMkLst>
            <pc:docMk/>
            <pc:sldMk cId="3096874302" sldId="707"/>
            <ac:spMk id="3" creationId="{139D5992-74CA-4E5E-831D-1F8F99FB57FF}"/>
          </ac:spMkLst>
        </pc:spChg>
      </pc:sldChg>
      <pc:sldChg chg="addSp delSp modSp add mod replId">
        <pc:chgData name="Nguyen Bui Trong Tin" userId="e8b171ad-d98b-49d5-bbe6-f86bd94206fe" providerId="ADAL" clId="{DD2A9C59-9C7E-4747-895C-3CED00B1A8FC}" dt="2021-10-22T04:22:27.370" v="1185" actId="20577"/>
        <pc:sldMkLst>
          <pc:docMk/>
          <pc:sldMk cId="3830568911" sldId="708"/>
        </pc:sldMkLst>
        <pc:spChg chg="mod">
          <ac:chgData name="Nguyen Bui Trong Tin" userId="e8b171ad-d98b-49d5-bbe6-f86bd94206fe" providerId="ADAL" clId="{DD2A9C59-9C7E-4747-895C-3CED00B1A8FC}" dt="2021-10-22T04:22:27.370" v="1185" actId="20577"/>
          <ac:spMkLst>
            <pc:docMk/>
            <pc:sldMk cId="3830568911" sldId="708"/>
            <ac:spMk id="3" creationId="{139D5992-74CA-4E5E-831D-1F8F99FB57FF}"/>
          </ac:spMkLst>
        </pc:spChg>
        <pc:picChg chg="add del mod">
          <ac:chgData name="Nguyen Bui Trong Tin" userId="e8b171ad-d98b-49d5-bbe6-f86bd94206fe" providerId="ADAL" clId="{DD2A9C59-9C7E-4747-895C-3CED00B1A8FC}" dt="2021-10-17T02:41:29.258" v="88" actId="478"/>
          <ac:picMkLst>
            <pc:docMk/>
            <pc:sldMk cId="3830568911" sldId="708"/>
            <ac:picMk id="4" creationId="{5C45EE1B-60B5-41BE-B65E-DE2E84B1FB8D}"/>
          </ac:picMkLst>
        </pc:picChg>
        <pc:picChg chg="add mod">
          <ac:chgData name="Nguyen Bui Trong Tin" userId="e8b171ad-d98b-49d5-bbe6-f86bd94206fe" providerId="ADAL" clId="{DD2A9C59-9C7E-4747-895C-3CED00B1A8FC}" dt="2021-10-17T02:41:53.916" v="91" actId="14100"/>
          <ac:picMkLst>
            <pc:docMk/>
            <pc:sldMk cId="3830568911" sldId="708"/>
            <ac:picMk id="6" creationId="{A27D9EFD-6F7B-4A54-B642-2E84054148F7}"/>
          </ac:picMkLst>
        </pc:picChg>
        <pc:picChg chg="add mod">
          <ac:chgData name="Nguyen Bui Trong Tin" userId="e8b171ad-d98b-49d5-bbe6-f86bd94206fe" providerId="ADAL" clId="{DD2A9C59-9C7E-4747-895C-3CED00B1A8FC}" dt="2021-10-17T02:42:08.618" v="95" actId="14100"/>
          <ac:picMkLst>
            <pc:docMk/>
            <pc:sldMk cId="3830568911" sldId="708"/>
            <ac:picMk id="8" creationId="{BF3C4185-BDB2-412A-BFCF-EC3FDB8730EB}"/>
          </ac:picMkLst>
        </pc:picChg>
      </pc:sldChg>
      <pc:sldChg chg="addSp modSp add mod replId">
        <pc:chgData name="Nguyen Bui Trong Tin" userId="e8b171ad-d98b-49d5-bbe6-f86bd94206fe" providerId="ADAL" clId="{DD2A9C59-9C7E-4747-895C-3CED00B1A8FC}" dt="2021-10-17T02:42:24.889" v="99" actId="14100"/>
        <pc:sldMkLst>
          <pc:docMk/>
          <pc:sldMk cId="2545733362" sldId="709"/>
        </pc:sldMkLst>
        <pc:spChg chg="mod">
          <ac:chgData name="Nguyen Bui Trong Tin" userId="e8b171ad-d98b-49d5-bbe6-f86bd94206fe" providerId="ADAL" clId="{DD2A9C59-9C7E-4747-895C-3CED00B1A8FC}" dt="2021-10-17T02:42:22.782" v="98" actId="14100"/>
          <ac:spMkLst>
            <pc:docMk/>
            <pc:sldMk cId="2545733362" sldId="709"/>
            <ac:spMk id="3" creationId="{139D5992-74CA-4E5E-831D-1F8F99FB57FF}"/>
          </ac:spMkLst>
        </pc:spChg>
        <pc:picChg chg="add mod">
          <ac:chgData name="Nguyen Bui Trong Tin" userId="e8b171ad-d98b-49d5-bbe6-f86bd94206fe" providerId="ADAL" clId="{DD2A9C59-9C7E-4747-895C-3CED00B1A8FC}" dt="2021-10-17T02:42:24.889" v="99" actId="14100"/>
          <ac:picMkLst>
            <pc:docMk/>
            <pc:sldMk cId="2545733362" sldId="709"/>
            <ac:picMk id="4" creationId="{61A30DD3-D8BB-46AF-AE35-62810BBFE90C}"/>
          </ac:picMkLst>
        </pc:picChg>
      </pc:sldChg>
      <pc:sldChg chg="addSp modSp add mod replId">
        <pc:chgData name="Nguyen Bui Trong Tin" userId="e8b171ad-d98b-49d5-bbe6-f86bd94206fe" providerId="ADAL" clId="{DD2A9C59-9C7E-4747-895C-3CED00B1A8FC}" dt="2021-10-17T02:43:26.841" v="109" actId="1035"/>
        <pc:sldMkLst>
          <pc:docMk/>
          <pc:sldMk cId="165297336" sldId="710"/>
        </pc:sldMkLst>
        <pc:spChg chg="mod">
          <ac:chgData name="Nguyen Bui Trong Tin" userId="e8b171ad-d98b-49d5-bbe6-f86bd94206fe" providerId="ADAL" clId="{DD2A9C59-9C7E-4747-895C-3CED00B1A8FC}" dt="2021-10-17T02:43:26.841" v="109" actId="1035"/>
          <ac:spMkLst>
            <pc:docMk/>
            <pc:sldMk cId="165297336" sldId="710"/>
            <ac:spMk id="3" creationId="{139D5992-74CA-4E5E-831D-1F8F99FB57FF}"/>
          </ac:spMkLst>
        </pc:spChg>
        <pc:picChg chg="add mod">
          <ac:chgData name="Nguyen Bui Trong Tin" userId="e8b171ad-d98b-49d5-bbe6-f86bd94206fe" providerId="ADAL" clId="{DD2A9C59-9C7E-4747-895C-3CED00B1A8FC}" dt="2021-10-17T02:42:51.878" v="102" actId="14100"/>
          <ac:picMkLst>
            <pc:docMk/>
            <pc:sldMk cId="165297336" sldId="710"/>
            <ac:picMk id="4" creationId="{7F2D9AA6-D998-4864-AD14-BF4726A6E530}"/>
          </ac:picMkLst>
        </pc:picChg>
        <pc:picChg chg="add mod">
          <ac:chgData name="Nguyen Bui Trong Tin" userId="e8b171ad-d98b-49d5-bbe6-f86bd94206fe" providerId="ADAL" clId="{DD2A9C59-9C7E-4747-895C-3CED00B1A8FC}" dt="2021-10-17T02:43:01.830" v="106" actId="14100"/>
          <ac:picMkLst>
            <pc:docMk/>
            <pc:sldMk cId="165297336" sldId="710"/>
            <ac:picMk id="6" creationId="{DAA4C6EC-C64D-4584-A8FC-678ACDA4F64C}"/>
          </ac:picMkLst>
        </pc:picChg>
      </pc:sldChg>
      <pc:sldChg chg="add del replId">
        <pc:chgData name="Nguyen Bui Trong Tin" userId="e8b171ad-d98b-49d5-bbe6-f86bd94206fe" providerId="ADAL" clId="{DD2A9C59-9C7E-4747-895C-3CED00B1A8FC}" dt="2021-10-17T02:43:40.905" v="110" actId="47"/>
        <pc:sldMkLst>
          <pc:docMk/>
          <pc:sldMk cId="3818268584" sldId="711"/>
        </pc:sldMkLst>
      </pc:sldChg>
      <pc:sldChg chg="delSp modSp add mod ord modNotesTx">
        <pc:chgData name="Nguyen Bui Trong Tin" userId="e8b171ad-d98b-49d5-bbe6-f86bd94206fe" providerId="ADAL" clId="{DD2A9C59-9C7E-4747-895C-3CED00B1A8FC}" dt="2021-10-22T04:05:11.126" v="187" actId="113"/>
        <pc:sldMkLst>
          <pc:docMk/>
          <pc:sldMk cId="3505998798" sldId="712"/>
        </pc:sldMkLst>
        <pc:spChg chg="mod">
          <ac:chgData name="Nguyen Bui Trong Tin" userId="e8b171ad-d98b-49d5-bbe6-f86bd94206fe" providerId="ADAL" clId="{DD2A9C59-9C7E-4747-895C-3CED00B1A8FC}" dt="2021-10-22T04:05:11.126" v="187" actId="113"/>
          <ac:spMkLst>
            <pc:docMk/>
            <pc:sldMk cId="3505998798" sldId="712"/>
            <ac:spMk id="3" creationId="{139D5992-74CA-4E5E-831D-1F8F99FB57FF}"/>
          </ac:spMkLst>
        </pc:spChg>
        <pc:picChg chg="del">
          <ac:chgData name="Nguyen Bui Trong Tin" userId="e8b171ad-d98b-49d5-bbe6-f86bd94206fe" providerId="ADAL" clId="{DD2A9C59-9C7E-4747-895C-3CED00B1A8FC}" dt="2021-10-17T02:35:41.259" v="42" actId="478"/>
          <ac:picMkLst>
            <pc:docMk/>
            <pc:sldMk cId="3505998798" sldId="712"/>
            <ac:picMk id="4" creationId="{035A6FB6-CEFD-4814-A884-F4C21E72B4DA}"/>
          </ac:picMkLst>
        </pc:picChg>
      </pc:sldChg>
      <pc:sldChg chg="add">
        <pc:chgData name="Nguyen Bui Trong Tin" userId="e8b171ad-d98b-49d5-bbe6-f86bd94206fe" providerId="ADAL" clId="{DD2A9C59-9C7E-4747-895C-3CED00B1A8FC}" dt="2021-10-17T02:44:10.354" v="111" actId="2890"/>
        <pc:sldMkLst>
          <pc:docMk/>
          <pc:sldMk cId="1639126769" sldId="713"/>
        </pc:sldMkLst>
      </pc:sldChg>
      <pc:sldChg chg="addSp delSp modSp add mod modNotesTx">
        <pc:chgData name="Nguyen Bui Trong Tin" userId="e8b171ad-d98b-49d5-bbe6-f86bd94206fe" providerId="ADAL" clId="{DD2A9C59-9C7E-4747-895C-3CED00B1A8FC}" dt="2021-10-17T02:46:02.486" v="143" actId="1076"/>
        <pc:sldMkLst>
          <pc:docMk/>
          <pc:sldMk cId="1693958065" sldId="714"/>
        </pc:sldMkLst>
        <pc:spChg chg="mod">
          <ac:chgData name="Nguyen Bui Trong Tin" userId="e8b171ad-d98b-49d5-bbe6-f86bd94206fe" providerId="ADAL" clId="{DD2A9C59-9C7E-4747-895C-3CED00B1A8FC}" dt="2021-10-17T02:44:32.554" v="123" actId="14100"/>
          <ac:spMkLst>
            <pc:docMk/>
            <pc:sldMk cId="1693958065" sldId="714"/>
            <ac:spMk id="3" creationId="{139D5992-74CA-4E5E-831D-1F8F99FB57FF}"/>
          </ac:spMkLst>
        </pc:spChg>
        <pc:picChg chg="del">
          <ac:chgData name="Nguyen Bui Trong Tin" userId="e8b171ad-d98b-49d5-bbe6-f86bd94206fe" providerId="ADAL" clId="{DD2A9C59-9C7E-4747-895C-3CED00B1A8FC}" dt="2021-10-17T02:44:23.621" v="115" actId="478"/>
          <ac:picMkLst>
            <pc:docMk/>
            <pc:sldMk cId="1693958065" sldId="714"/>
            <ac:picMk id="4" creationId="{035A6FB6-CEFD-4814-A884-F4C21E72B4DA}"/>
          </ac:picMkLst>
        </pc:picChg>
        <pc:picChg chg="add mod">
          <ac:chgData name="Nguyen Bui Trong Tin" userId="e8b171ad-d98b-49d5-bbe6-f86bd94206fe" providerId="ADAL" clId="{DD2A9C59-9C7E-4747-895C-3CED00B1A8FC}" dt="2021-10-17T02:45:41.455" v="141" actId="14100"/>
          <ac:picMkLst>
            <pc:docMk/>
            <pc:sldMk cId="1693958065" sldId="714"/>
            <ac:picMk id="5" creationId="{1C1C6A94-DBF9-41B3-9EC8-B7C5A66959A3}"/>
          </ac:picMkLst>
        </pc:picChg>
        <pc:picChg chg="add mod">
          <ac:chgData name="Nguyen Bui Trong Tin" userId="e8b171ad-d98b-49d5-bbe6-f86bd94206fe" providerId="ADAL" clId="{DD2A9C59-9C7E-4747-895C-3CED00B1A8FC}" dt="2021-10-17T02:46:02.486" v="143" actId="1076"/>
          <ac:picMkLst>
            <pc:docMk/>
            <pc:sldMk cId="1693958065" sldId="714"/>
            <ac:picMk id="7" creationId="{15C760CA-DB29-4761-852D-67EDCED9F75F}"/>
          </ac:picMkLst>
        </pc:picChg>
      </pc:sldChg>
      <pc:sldChg chg="add del">
        <pc:chgData name="Nguyen Bui Trong Tin" userId="e8b171ad-d98b-49d5-bbe6-f86bd94206fe" providerId="ADAL" clId="{DD2A9C59-9C7E-4747-895C-3CED00B1A8FC}" dt="2021-10-17T02:44:37.613" v="127"/>
        <pc:sldMkLst>
          <pc:docMk/>
          <pc:sldMk cId="246793886" sldId="715"/>
        </pc:sldMkLst>
      </pc:sldChg>
      <pc:sldChg chg="add del">
        <pc:chgData name="Nguyen Bui Trong Tin" userId="e8b171ad-d98b-49d5-bbe6-f86bd94206fe" providerId="ADAL" clId="{DD2A9C59-9C7E-4747-895C-3CED00B1A8FC}" dt="2021-10-17T02:46:57.486" v="144" actId="47"/>
        <pc:sldMkLst>
          <pc:docMk/>
          <pc:sldMk cId="2256381777" sldId="715"/>
        </pc:sldMkLst>
      </pc:sldChg>
      <pc:sldChg chg="add del">
        <pc:chgData name="Nguyen Bui Trong Tin" userId="e8b171ad-d98b-49d5-bbe6-f86bd94206fe" providerId="ADAL" clId="{DD2A9C59-9C7E-4747-895C-3CED00B1A8FC}" dt="2021-10-17T02:44:37.416" v="126"/>
        <pc:sldMkLst>
          <pc:docMk/>
          <pc:sldMk cId="1230879402" sldId="716"/>
        </pc:sldMkLst>
      </pc:sldChg>
      <pc:sldChg chg="add del">
        <pc:chgData name="Nguyen Bui Trong Tin" userId="e8b171ad-d98b-49d5-bbe6-f86bd94206fe" providerId="ADAL" clId="{DD2A9C59-9C7E-4747-895C-3CED00B1A8FC}" dt="2021-10-17T02:46:58.698" v="145" actId="47"/>
        <pc:sldMkLst>
          <pc:docMk/>
          <pc:sldMk cId="2452450704" sldId="716"/>
        </pc:sldMkLst>
      </pc:sldChg>
      <pc:sldChg chg="addSp modSp add mod ord">
        <pc:chgData name="Nguyen Bui Trong Tin" userId="e8b171ad-d98b-49d5-bbe6-f86bd94206fe" providerId="ADAL" clId="{DD2A9C59-9C7E-4747-895C-3CED00B1A8FC}" dt="2021-10-17T02:45:30.837" v="138" actId="14100"/>
        <pc:sldMkLst>
          <pc:docMk/>
          <pc:sldMk cId="2566738758" sldId="717"/>
        </pc:sldMkLst>
        <pc:picChg chg="add mod">
          <ac:chgData name="Nguyen Bui Trong Tin" userId="e8b171ad-d98b-49d5-bbe6-f86bd94206fe" providerId="ADAL" clId="{DD2A9C59-9C7E-4747-895C-3CED00B1A8FC}" dt="2021-10-17T02:45:18.255" v="135" actId="14100"/>
          <ac:picMkLst>
            <pc:docMk/>
            <pc:sldMk cId="2566738758" sldId="717"/>
            <ac:picMk id="4" creationId="{E1E04419-8A9C-4819-ACC0-5BF2053F9878}"/>
          </ac:picMkLst>
        </pc:picChg>
        <pc:picChg chg="add mod">
          <ac:chgData name="Nguyen Bui Trong Tin" userId="e8b171ad-d98b-49d5-bbe6-f86bd94206fe" providerId="ADAL" clId="{DD2A9C59-9C7E-4747-895C-3CED00B1A8FC}" dt="2021-10-17T02:45:30.837" v="138" actId="14100"/>
          <ac:picMkLst>
            <pc:docMk/>
            <pc:sldMk cId="2566738758" sldId="717"/>
            <ac:picMk id="6" creationId="{DF3B526D-AF27-4FC5-93D1-45C26E6D9C18}"/>
          </ac:picMkLst>
        </pc:picChg>
      </pc:sldChg>
    </pc:docChg>
  </pc:docChgLst>
  <pc:docChgLst>
    <pc:chgData name="Nguyen Bui Trong Tin" userId="e8b171ad-d98b-49d5-bbe6-f86bd94206fe" providerId="ADAL" clId="{392F5DA0-1D08-4B49-B930-28284E7AED2B}"/>
    <pc:docChg chg="undo custSel addSld delSld modSld">
      <pc:chgData name="Nguyen Bui Trong Tin" userId="e8b171ad-d98b-49d5-bbe6-f86bd94206fe" providerId="ADAL" clId="{392F5DA0-1D08-4B49-B930-28284E7AED2B}" dt="2021-06-09T01:41:43.900" v="48"/>
      <pc:docMkLst>
        <pc:docMk/>
      </pc:docMkLst>
      <pc:sldChg chg="add del">
        <pc:chgData name="Nguyen Bui Trong Tin" userId="e8b171ad-d98b-49d5-bbe6-f86bd94206fe" providerId="ADAL" clId="{392F5DA0-1D08-4B49-B930-28284E7AED2B}" dt="2021-06-09T01:40:57.026" v="16" actId="47"/>
        <pc:sldMkLst>
          <pc:docMk/>
          <pc:sldMk cId="1495374394" sldId="256"/>
        </pc:sldMkLst>
      </pc:sldChg>
      <pc:sldChg chg="add del">
        <pc:chgData name="Nguyen Bui Trong Tin" userId="e8b171ad-d98b-49d5-bbe6-f86bd94206fe" providerId="ADAL" clId="{392F5DA0-1D08-4B49-B930-28284E7AED2B}" dt="2021-06-09T01:40:57.026" v="16" actId="47"/>
        <pc:sldMkLst>
          <pc:docMk/>
          <pc:sldMk cId="2876239378" sldId="257"/>
        </pc:sldMkLst>
      </pc:sldChg>
      <pc:sldChg chg="add del">
        <pc:chgData name="Nguyen Bui Trong Tin" userId="e8b171ad-d98b-49d5-bbe6-f86bd94206fe" providerId="ADAL" clId="{392F5DA0-1D08-4B49-B930-28284E7AED2B}" dt="2021-06-09T01:40:57.026" v="16" actId="47"/>
        <pc:sldMkLst>
          <pc:docMk/>
          <pc:sldMk cId="1385030760" sldId="258"/>
        </pc:sldMkLst>
      </pc:sldChg>
      <pc:sldChg chg="add del">
        <pc:chgData name="Nguyen Bui Trong Tin" userId="e8b171ad-d98b-49d5-bbe6-f86bd94206fe" providerId="ADAL" clId="{392F5DA0-1D08-4B49-B930-28284E7AED2B}" dt="2021-06-09T01:40:57.026" v="16" actId="47"/>
        <pc:sldMkLst>
          <pc:docMk/>
          <pc:sldMk cId="1502579555" sldId="259"/>
        </pc:sldMkLst>
      </pc:sldChg>
      <pc:sldChg chg="add del">
        <pc:chgData name="Nguyen Bui Trong Tin" userId="e8b171ad-d98b-49d5-bbe6-f86bd94206fe" providerId="ADAL" clId="{392F5DA0-1D08-4B49-B930-28284E7AED2B}" dt="2021-06-09T01:40:57.026" v="16" actId="47"/>
        <pc:sldMkLst>
          <pc:docMk/>
          <pc:sldMk cId="4237374391" sldId="260"/>
        </pc:sldMkLst>
      </pc:sldChg>
      <pc:sldChg chg="add del">
        <pc:chgData name="Nguyen Bui Trong Tin" userId="e8b171ad-d98b-49d5-bbe6-f86bd94206fe" providerId="ADAL" clId="{392F5DA0-1D08-4B49-B930-28284E7AED2B}" dt="2021-06-09T01:40:57.026" v="16" actId="47"/>
        <pc:sldMkLst>
          <pc:docMk/>
          <pc:sldMk cId="2542749168" sldId="261"/>
        </pc:sldMkLst>
      </pc:sldChg>
      <pc:sldChg chg="add del">
        <pc:chgData name="Nguyen Bui Trong Tin" userId="e8b171ad-d98b-49d5-bbe6-f86bd94206fe" providerId="ADAL" clId="{392F5DA0-1D08-4B49-B930-28284E7AED2B}" dt="2021-06-09T01:40:57.026" v="16" actId="47"/>
        <pc:sldMkLst>
          <pc:docMk/>
          <pc:sldMk cId="2693561707" sldId="262"/>
        </pc:sldMkLst>
      </pc:sldChg>
      <pc:sldChg chg="add del">
        <pc:chgData name="Nguyen Bui Trong Tin" userId="e8b171ad-d98b-49d5-bbe6-f86bd94206fe" providerId="ADAL" clId="{392F5DA0-1D08-4B49-B930-28284E7AED2B}" dt="2021-06-09T01:40:57.026" v="16" actId="47"/>
        <pc:sldMkLst>
          <pc:docMk/>
          <pc:sldMk cId="919847834" sldId="263"/>
        </pc:sldMkLst>
      </pc:sldChg>
      <pc:sldChg chg="add del">
        <pc:chgData name="Nguyen Bui Trong Tin" userId="e8b171ad-d98b-49d5-bbe6-f86bd94206fe" providerId="ADAL" clId="{392F5DA0-1D08-4B49-B930-28284E7AED2B}" dt="2021-06-09T01:40:57.026" v="16" actId="47"/>
        <pc:sldMkLst>
          <pc:docMk/>
          <pc:sldMk cId="416175474" sldId="264"/>
        </pc:sldMkLst>
      </pc:sldChg>
      <pc:sldChg chg="add del">
        <pc:chgData name="Nguyen Bui Trong Tin" userId="e8b171ad-d98b-49d5-bbe6-f86bd94206fe" providerId="ADAL" clId="{392F5DA0-1D08-4B49-B930-28284E7AED2B}" dt="2021-06-09T01:40:57.026" v="16" actId="47"/>
        <pc:sldMkLst>
          <pc:docMk/>
          <pc:sldMk cId="3186130772" sldId="266"/>
        </pc:sldMkLst>
      </pc:sldChg>
      <pc:sldChg chg="add del">
        <pc:chgData name="Nguyen Bui Trong Tin" userId="e8b171ad-d98b-49d5-bbe6-f86bd94206fe" providerId="ADAL" clId="{392F5DA0-1D08-4B49-B930-28284E7AED2B}" dt="2021-06-09T01:40:57.026" v="16" actId="47"/>
        <pc:sldMkLst>
          <pc:docMk/>
          <pc:sldMk cId="1726459742" sldId="267"/>
        </pc:sldMkLst>
      </pc:sldChg>
      <pc:sldChg chg="addSp delSp modSp mod">
        <pc:chgData name="Nguyen Bui Trong Tin" userId="e8b171ad-d98b-49d5-bbe6-f86bd94206fe" providerId="ADAL" clId="{392F5DA0-1D08-4B49-B930-28284E7AED2B}" dt="2021-06-09T01:41:40.620" v="42" actId="14100"/>
        <pc:sldMkLst>
          <pc:docMk/>
          <pc:sldMk cId="1653101604" sldId="268"/>
        </pc:sldMkLst>
        <pc:spChg chg="mod">
          <ac:chgData name="Nguyen Bui Trong Tin" userId="e8b171ad-d98b-49d5-bbe6-f86bd94206fe" providerId="ADAL" clId="{392F5DA0-1D08-4B49-B930-28284E7AED2B}" dt="2021-06-09T01:41:40.620" v="42" actId="14100"/>
          <ac:spMkLst>
            <pc:docMk/>
            <pc:sldMk cId="1653101604" sldId="268"/>
            <ac:spMk id="3" creationId="{139D5992-74CA-4E5E-831D-1F8F99FB57FF}"/>
          </ac:spMkLst>
        </pc:spChg>
        <pc:spChg chg="add del mod">
          <ac:chgData name="Nguyen Bui Trong Tin" userId="e8b171ad-d98b-49d5-bbe6-f86bd94206fe" providerId="ADAL" clId="{392F5DA0-1D08-4B49-B930-28284E7AED2B}" dt="2021-06-09T01:41:35.213" v="40" actId="478"/>
          <ac:spMkLst>
            <pc:docMk/>
            <pc:sldMk cId="1653101604" sldId="268"/>
            <ac:spMk id="7" creationId="{5A9B2B46-4A62-4402-BBE6-A70EC1F1FEE3}"/>
          </ac:spMkLst>
        </pc:spChg>
        <pc:graphicFrameChg chg="add del mod">
          <ac:chgData name="Nguyen Bui Trong Tin" userId="e8b171ad-d98b-49d5-bbe6-f86bd94206fe" providerId="ADAL" clId="{392F5DA0-1D08-4B49-B930-28284E7AED2B}" dt="2021-06-09T01:40:54.477" v="13"/>
          <ac:graphicFrameMkLst>
            <pc:docMk/>
            <pc:sldMk cId="1653101604" sldId="268"/>
            <ac:graphicFrameMk id="2" creationId="{F6F979AC-7BAC-498B-97F3-6CAD856F867C}"/>
          </ac:graphicFrameMkLst>
        </pc:graphicFrameChg>
        <pc:graphicFrameChg chg="add del mod">
          <ac:chgData name="Nguyen Bui Trong Tin" userId="e8b171ad-d98b-49d5-bbe6-f86bd94206fe" providerId="ADAL" clId="{392F5DA0-1D08-4B49-B930-28284E7AED2B}" dt="2021-06-09T01:40:54.477" v="13"/>
          <ac:graphicFrameMkLst>
            <pc:docMk/>
            <pc:sldMk cId="1653101604" sldId="268"/>
            <ac:graphicFrameMk id="4" creationId="{9EA99EA5-6D88-4A6C-8D4F-49F25EA28620}"/>
          </ac:graphicFrameMkLst>
        </pc:graphicFrameChg>
        <pc:graphicFrameChg chg="add del mod">
          <ac:chgData name="Nguyen Bui Trong Tin" userId="e8b171ad-d98b-49d5-bbe6-f86bd94206fe" providerId="ADAL" clId="{392F5DA0-1D08-4B49-B930-28284E7AED2B}" dt="2021-06-09T01:40:54.102" v="11"/>
          <ac:graphicFrameMkLst>
            <pc:docMk/>
            <pc:sldMk cId="1653101604" sldId="268"/>
            <ac:graphicFrameMk id="5" creationId="{A4FED744-39D5-4ED8-9A89-763C3872B5D7}"/>
          </ac:graphicFrameMkLst>
        </pc:graphicFrameChg>
        <pc:graphicFrameChg chg="add del mod">
          <ac:chgData name="Nguyen Bui Trong Tin" userId="e8b171ad-d98b-49d5-bbe6-f86bd94206fe" providerId="ADAL" clId="{392F5DA0-1D08-4B49-B930-28284E7AED2B}" dt="2021-06-09T01:40:54.102" v="11"/>
          <ac:graphicFrameMkLst>
            <pc:docMk/>
            <pc:sldMk cId="1653101604" sldId="268"/>
            <ac:graphicFrameMk id="6" creationId="{33FF8B51-8CAE-41B4-884C-7515EBF31C58}"/>
          </ac:graphicFrameMkLst>
        </pc:graphicFrameChg>
      </pc:sldChg>
      <pc:sldChg chg="add del">
        <pc:chgData name="Nguyen Bui Trong Tin" userId="e8b171ad-d98b-49d5-bbe6-f86bd94206fe" providerId="ADAL" clId="{392F5DA0-1D08-4B49-B930-28284E7AED2B}" dt="2021-06-09T01:41:06.497" v="18" actId="47"/>
        <pc:sldMkLst>
          <pc:docMk/>
          <pc:sldMk cId="1079628944" sldId="269"/>
        </pc:sldMkLst>
      </pc:sldChg>
      <pc:sldChg chg="add del">
        <pc:chgData name="Nguyen Bui Trong Tin" userId="e8b171ad-d98b-49d5-bbe6-f86bd94206fe" providerId="ADAL" clId="{392F5DA0-1D08-4B49-B930-28284E7AED2B}" dt="2021-06-09T01:40:57.026" v="16" actId="47"/>
        <pc:sldMkLst>
          <pc:docMk/>
          <pc:sldMk cId="3165844236" sldId="269"/>
        </pc:sldMkLst>
      </pc:sldChg>
      <pc:sldChg chg="add">
        <pc:chgData name="Nguyen Bui Trong Tin" userId="e8b171ad-d98b-49d5-bbe6-f86bd94206fe" providerId="ADAL" clId="{392F5DA0-1D08-4B49-B930-28284E7AED2B}" dt="2021-06-09T01:41:42.976" v="43"/>
        <pc:sldMkLst>
          <pc:docMk/>
          <pc:sldMk cId="3413179052" sldId="269"/>
        </pc:sldMkLst>
      </pc:sldChg>
      <pc:sldChg chg="add">
        <pc:chgData name="Nguyen Bui Trong Tin" userId="e8b171ad-d98b-49d5-bbe6-f86bd94206fe" providerId="ADAL" clId="{392F5DA0-1D08-4B49-B930-28284E7AED2B}" dt="2021-06-09T01:41:43.188" v="44"/>
        <pc:sldMkLst>
          <pc:docMk/>
          <pc:sldMk cId="832271470" sldId="270"/>
        </pc:sldMkLst>
      </pc:sldChg>
      <pc:sldChg chg="add del">
        <pc:chgData name="Nguyen Bui Trong Tin" userId="e8b171ad-d98b-49d5-bbe6-f86bd94206fe" providerId="ADAL" clId="{392F5DA0-1D08-4B49-B930-28284E7AED2B}" dt="2021-06-09T01:40:57.026" v="16" actId="47"/>
        <pc:sldMkLst>
          <pc:docMk/>
          <pc:sldMk cId="2181151413" sldId="270"/>
        </pc:sldMkLst>
      </pc:sldChg>
      <pc:sldChg chg="add">
        <pc:chgData name="Nguyen Bui Trong Tin" userId="e8b171ad-d98b-49d5-bbe6-f86bd94206fe" providerId="ADAL" clId="{392F5DA0-1D08-4B49-B930-28284E7AED2B}" dt="2021-06-09T01:41:43.371" v="45"/>
        <pc:sldMkLst>
          <pc:docMk/>
          <pc:sldMk cId="2404404053" sldId="271"/>
        </pc:sldMkLst>
      </pc:sldChg>
      <pc:sldChg chg="add">
        <pc:chgData name="Nguyen Bui Trong Tin" userId="e8b171ad-d98b-49d5-bbe6-f86bd94206fe" providerId="ADAL" clId="{392F5DA0-1D08-4B49-B930-28284E7AED2B}" dt="2021-06-09T01:41:43.549" v="46"/>
        <pc:sldMkLst>
          <pc:docMk/>
          <pc:sldMk cId="2588188774" sldId="272"/>
        </pc:sldMkLst>
      </pc:sldChg>
      <pc:sldChg chg="add">
        <pc:chgData name="Nguyen Bui Trong Tin" userId="e8b171ad-d98b-49d5-bbe6-f86bd94206fe" providerId="ADAL" clId="{392F5DA0-1D08-4B49-B930-28284E7AED2B}" dt="2021-06-09T01:41:43.731" v="47"/>
        <pc:sldMkLst>
          <pc:docMk/>
          <pc:sldMk cId="3096967264" sldId="273"/>
        </pc:sldMkLst>
      </pc:sldChg>
      <pc:sldChg chg="add del">
        <pc:chgData name="Nguyen Bui Trong Tin" userId="e8b171ad-d98b-49d5-bbe6-f86bd94206fe" providerId="ADAL" clId="{392F5DA0-1D08-4B49-B930-28284E7AED2B}" dt="2021-06-09T01:40:57.026" v="16" actId="47"/>
        <pc:sldMkLst>
          <pc:docMk/>
          <pc:sldMk cId="1696446060" sldId="274"/>
        </pc:sldMkLst>
      </pc:sldChg>
      <pc:sldChg chg="add">
        <pc:chgData name="Nguyen Bui Trong Tin" userId="e8b171ad-d98b-49d5-bbe6-f86bd94206fe" providerId="ADAL" clId="{392F5DA0-1D08-4B49-B930-28284E7AED2B}" dt="2021-06-09T01:41:43.900" v="48"/>
        <pc:sldMkLst>
          <pc:docMk/>
          <pc:sldMk cId="2006947952" sldId="274"/>
        </pc:sldMkLst>
      </pc:sldChg>
      <pc:sldChg chg="add del">
        <pc:chgData name="Nguyen Bui Trong Tin" userId="e8b171ad-d98b-49d5-bbe6-f86bd94206fe" providerId="ADAL" clId="{392F5DA0-1D08-4B49-B930-28284E7AED2B}" dt="2021-06-09T01:40:57.026" v="16" actId="47"/>
        <pc:sldMkLst>
          <pc:docMk/>
          <pc:sldMk cId="3710873343" sldId="275"/>
        </pc:sldMkLst>
      </pc:sldChg>
      <pc:sldChg chg="add del">
        <pc:chgData name="Nguyen Bui Trong Tin" userId="e8b171ad-d98b-49d5-bbe6-f86bd94206fe" providerId="ADAL" clId="{392F5DA0-1D08-4B49-B930-28284E7AED2B}" dt="2021-06-09T01:40:57.026" v="16" actId="47"/>
        <pc:sldMkLst>
          <pc:docMk/>
          <pc:sldMk cId="1596506335" sldId="276"/>
        </pc:sldMkLst>
      </pc:sldChg>
      <pc:sldChg chg="add del">
        <pc:chgData name="Nguyen Bui Trong Tin" userId="e8b171ad-d98b-49d5-bbe6-f86bd94206fe" providerId="ADAL" clId="{392F5DA0-1D08-4B49-B930-28284E7AED2B}" dt="2021-06-09T01:40:57.026" v="16" actId="47"/>
        <pc:sldMkLst>
          <pc:docMk/>
          <pc:sldMk cId="3747531659" sldId="277"/>
        </pc:sldMkLst>
      </pc:sldChg>
      <pc:sldChg chg="add del">
        <pc:chgData name="Nguyen Bui Trong Tin" userId="e8b171ad-d98b-49d5-bbe6-f86bd94206fe" providerId="ADAL" clId="{392F5DA0-1D08-4B49-B930-28284E7AED2B}" dt="2021-06-09T01:40:57.026" v="16" actId="47"/>
        <pc:sldMkLst>
          <pc:docMk/>
          <pc:sldMk cId="3151430480" sldId="278"/>
        </pc:sldMkLst>
      </pc:sldChg>
      <pc:sldChg chg="add del">
        <pc:chgData name="Nguyen Bui Trong Tin" userId="e8b171ad-d98b-49d5-bbe6-f86bd94206fe" providerId="ADAL" clId="{392F5DA0-1D08-4B49-B930-28284E7AED2B}" dt="2021-06-09T01:40:57.026" v="16" actId="47"/>
        <pc:sldMkLst>
          <pc:docMk/>
          <pc:sldMk cId="159977838" sldId="279"/>
        </pc:sldMkLst>
      </pc:sldChg>
      <pc:sldChg chg="add del">
        <pc:chgData name="Nguyen Bui Trong Tin" userId="e8b171ad-d98b-49d5-bbe6-f86bd94206fe" providerId="ADAL" clId="{392F5DA0-1D08-4B49-B930-28284E7AED2B}" dt="2021-06-09T01:40:57.026" v="16" actId="47"/>
        <pc:sldMkLst>
          <pc:docMk/>
          <pc:sldMk cId="1441418876" sldId="280"/>
        </pc:sldMkLst>
      </pc:sldChg>
      <pc:sldChg chg="add del">
        <pc:chgData name="Nguyen Bui Trong Tin" userId="e8b171ad-d98b-49d5-bbe6-f86bd94206fe" providerId="ADAL" clId="{392F5DA0-1D08-4B49-B930-28284E7AED2B}" dt="2021-06-09T01:40:57.026" v="16" actId="47"/>
        <pc:sldMkLst>
          <pc:docMk/>
          <pc:sldMk cId="3024082734" sldId="281"/>
        </pc:sldMkLst>
      </pc:sldChg>
    </pc:docChg>
  </pc:docChgLst>
  <pc:docChgLst>
    <pc:chgData name="Nguyen Van Thanh" userId="397c937a-6631-46d4-ab7f-15d71e973788" providerId="ADAL" clId="{22E1757C-6ABB-4A2E-8B6C-B791DB789145}"/>
    <pc:docChg chg="modSld">
      <pc:chgData name="Nguyen Van Thanh" userId="397c937a-6631-46d4-ab7f-15d71e973788" providerId="ADAL" clId="{22E1757C-6ABB-4A2E-8B6C-B791DB789145}" dt="2021-08-14T04:57:58.037" v="5" actId="20577"/>
      <pc:docMkLst>
        <pc:docMk/>
      </pc:docMkLst>
      <pc:sldChg chg="modSp mod">
        <pc:chgData name="Nguyen Van Thanh" userId="397c937a-6631-46d4-ab7f-15d71e973788" providerId="ADAL" clId="{22E1757C-6ABB-4A2E-8B6C-B791DB789145}" dt="2021-08-01T13:29:39.339" v="0" actId="14100"/>
        <pc:sldMkLst>
          <pc:docMk/>
          <pc:sldMk cId="1861218528" sldId="545"/>
        </pc:sldMkLst>
        <pc:spChg chg="mod">
          <ac:chgData name="Nguyen Van Thanh" userId="397c937a-6631-46d4-ab7f-15d71e973788" providerId="ADAL" clId="{22E1757C-6ABB-4A2E-8B6C-B791DB789145}" dt="2021-08-01T13:29:39.339" v="0" actId="14100"/>
          <ac:spMkLst>
            <pc:docMk/>
            <pc:sldMk cId="1861218528" sldId="545"/>
            <ac:spMk id="3" creationId="{139D5992-74CA-4E5E-831D-1F8F99FB57FF}"/>
          </ac:spMkLst>
        </pc:spChg>
      </pc:sldChg>
      <pc:sldChg chg="modSp mod">
        <pc:chgData name="Nguyen Van Thanh" userId="397c937a-6631-46d4-ab7f-15d71e973788" providerId="ADAL" clId="{22E1757C-6ABB-4A2E-8B6C-B791DB789145}" dt="2021-08-01T14:02:17.065" v="1" actId="1076"/>
        <pc:sldMkLst>
          <pc:docMk/>
          <pc:sldMk cId="3235116301" sldId="579"/>
        </pc:sldMkLst>
        <pc:picChg chg="mod">
          <ac:chgData name="Nguyen Van Thanh" userId="397c937a-6631-46d4-ab7f-15d71e973788" providerId="ADAL" clId="{22E1757C-6ABB-4A2E-8B6C-B791DB789145}" dt="2021-08-01T14:02:17.065" v="1" actId="1076"/>
          <ac:picMkLst>
            <pc:docMk/>
            <pc:sldMk cId="3235116301" sldId="579"/>
            <ac:picMk id="2" creationId="{774C11A8-2AAB-4A59-9776-BBC4F299F87B}"/>
          </ac:picMkLst>
        </pc:picChg>
      </pc:sldChg>
      <pc:sldChg chg="modNotesTx">
        <pc:chgData name="Nguyen Van Thanh" userId="397c937a-6631-46d4-ab7f-15d71e973788" providerId="ADAL" clId="{22E1757C-6ABB-4A2E-8B6C-B791DB789145}" dt="2021-08-14T04:57:58.037" v="5" actId="20577"/>
        <pc:sldMkLst>
          <pc:docMk/>
          <pc:sldMk cId="3004794437" sldId="651"/>
        </pc:sldMkLst>
      </pc:sldChg>
    </pc:docChg>
  </pc:docChgLst>
  <pc:docChgLst>
    <pc:chgData name="Nguyen Bui Trong Tin" userId="e8b171ad-d98b-49d5-bbe6-f86bd94206fe" providerId="ADAL" clId="{744C6998-EB28-4B33-A4FC-6B2F0B260A6A}"/>
    <pc:docChg chg="custSel modSld">
      <pc:chgData name="Nguyen Bui Trong Tin" userId="e8b171ad-d98b-49d5-bbe6-f86bd94206fe" providerId="ADAL" clId="{744C6998-EB28-4B33-A4FC-6B2F0B260A6A}" dt="2021-11-18T00:54:00.543" v="505" actId="1076"/>
      <pc:docMkLst>
        <pc:docMk/>
      </pc:docMkLst>
      <pc:sldChg chg="modSp mod">
        <pc:chgData name="Nguyen Bui Trong Tin" userId="e8b171ad-d98b-49d5-bbe6-f86bd94206fe" providerId="ADAL" clId="{744C6998-EB28-4B33-A4FC-6B2F0B260A6A}" dt="2021-11-17T23:56:33.259" v="366" actId="14100"/>
        <pc:sldMkLst>
          <pc:docMk/>
          <pc:sldMk cId="3249681954" sldId="521"/>
        </pc:sldMkLst>
        <pc:picChg chg="mod">
          <ac:chgData name="Nguyen Bui Trong Tin" userId="e8b171ad-d98b-49d5-bbe6-f86bd94206fe" providerId="ADAL" clId="{744C6998-EB28-4B33-A4FC-6B2F0B260A6A}" dt="2021-11-17T23:56:33.259" v="366" actId="14100"/>
          <ac:picMkLst>
            <pc:docMk/>
            <pc:sldMk cId="3249681954" sldId="521"/>
            <ac:picMk id="5" creationId="{C0B1A4C7-2A1B-493D-9567-7ECCE3CE9407}"/>
          </ac:picMkLst>
        </pc:picChg>
      </pc:sldChg>
      <pc:sldChg chg="modSp mod modNotesTx">
        <pc:chgData name="Nguyen Bui Trong Tin" userId="e8b171ad-d98b-49d5-bbe6-f86bd94206fe" providerId="ADAL" clId="{744C6998-EB28-4B33-A4FC-6B2F0B260A6A}" dt="2021-11-17T10:51:22.857" v="36" actId="20577"/>
        <pc:sldMkLst>
          <pc:docMk/>
          <pc:sldMk cId="3235116301" sldId="579"/>
        </pc:sldMkLst>
        <pc:picChg chg="mod">
          <ac:chgData name="Nguyen Bui Trong Tin" userId="e8b171ad-d98b-49d5-bbe6-f86bd94206fe" providerId="ADAL" clId="{744C6998-EB28-4B33-A4FC-6B2F0B260A6A}" dt="2021-11-17T10:47:30.505" v="2" actId="14100"/>
          <ac:picMkLst>
            <pc:docMk/>
            <pc:sldMk cId="3235116301" sldId="579"/>
            <ac:picMk id="2" creationId="{774C11A8-2AAB-4A59-9776-BBC4F299F87B}"/>
          </ac:picMkLst>
        </pc:picChg>
        <pc:picChg chg="mod">
          <ac:chgData name="Nguyen Bui Trong Tin" userId="e8b171ad-d98b-49d5-bbe6-f86bd94206fe" providerId="ADAL" clId="{744C6998-EB28-4B33-A4FC-6B2F0B260A6A}" dt="2021-11-17T10:47:27.871" v="1" actId="14100"/>
          <ac:picMkLst>
            <pc:docMk/>
            <pc:sldMk cId="3235116301" sldId="579"/>
            <ac:picMk id="4" creationId="{0B51DBD0-FAD0-4744-8D39-F85EEEE99629}"/>
          </ac:picMkLst>
        </pc:picChg>
      </pc:sldChg>
      <pc:sldChg chg="addSp modSp mod setBg">
        <pc:chgData name="Nguyen Bui Trong Tin" userId="e8b171ad-d98b-49d5-bbe6-f86bd94206fe" providerId="ADAL" clId="{744C6998-EB28-4B33-A4FC-6B2F0B260A6A}" dt="2021-11-18T00:54:00.543" v="505" actId="1076"/>
        <pc:sldMkLst>
          <pc:docMk/>
          <pc:sldMk cId="2407197714" sldId="582"/>
        </pc:sldMkLst>
        <pc:spChg chg="mod">
          <ac:chgData name="Nguyen Bui Trong Tin" userId="e8b171ad-d98b-49d5-bbe6-f86bd94206fe" providerId="ADAL" clId="{744C6998-EB28-4B33-A4FC-6B2F0B260A6A}" dt="2021-11-18T00:44:24.919" v="503" actId="20577"/>
          <ac:spMkLst>
            <pc:docMk/>
            <pc:sldMk cId="2407197714" sldId="582"/>
            <ac:spMk id="3" creationId="{139D5992-74CA-4E5E-831D-1F8F99FB57FF}"/>
          </ac:spMkLst>
        </pc:spChg>
        <pc:picChg chg="add mod">
          <ac:chgData name="Nguyen Bui Trong Tin" userId="e8b171ad-d98b-49d5-bbe6-f86bd94206fe" providerId="ADAL" clId="{744C6998-EB28-4B33-A4FC-6B2F0B260A6A}" dt="2021-11-18T00:54:00.543" v="505" actId="1076"/>
          <ac:picMkLst>
            <pc:docMk/>
            <pc:sldMk cId="2407197714" sldId="582"/>
            <ac:picMk id="4" creationId="{F5F3A55D-E140-4D97-ABD7-407565ABEA37}"/>
          </ac:picMkLst>
        </pc:picChg>
      </pc:sldChg>
      <pc:sldChg chg="modSp mod">
        <pc:chgData name="Nguyen Bui Trong Tin" userId="e8b171ad-d98b-49d5-bbe6-f86bd94206fe" providerId="ADAL" clId="{744C6998-EB28-4B33-A4FC-6B2F0B260A6A}" dt="2021-11-17T10:52:32.067" v="38" actId="1076"/>
        <pc:sldMkLst>
          <pc:docMk/>
          <pc:sldMk cId="3470252220" sldId="589"/>
        </pc:sldMkLst>
        <pc:spChg chg="mod">
          <ac:chgData name="Nguyen Bui Trong Tin" userId="e8b171ad-d98b-49d5-bbe6-f86bd94206fe" providerId="ADAL" clId="{744C6998-EB28-4B33-A4FC-6B2F0B260A6A}" dt="2021-11-17T10:52:32.067" v="38" actId="1076"/>
          <ac:spMkLst>
            <pc:docMk/>
            <pc:sldMk cId="3470252220" sldId="589"/>
            <ac:spMk id="8" creationId="{4ADA9528-AA70-4BDF-9692-FF2DAB04F243}"/>
          </ac:spMkLst>
        </pc:spChg>
        <pc:picChg chg="mod">
          <ac:chgData name="Nguyen Bui Trong Tin" userId="e8b171ad-d98b-49d5-bbe6-f86bd94206fe" providerId="ADAL" clId="{744C6998-EB28-4B33-A4FC-6B2F0B260A6A}" dt="2021-11-17T10:52:26.397" v="37" actId="1076"/>
          <ac:picMkLst>
            <pc:docMk/>
            <pc:sldMk cId="3470252220" sldId="589"/>
            <ac:picMk id="5" creationId="{E7CB28B1-5B59-4E16-8D08-7622ACB04E42}"/>
          </ac:picMkLst>
        </pc:picChg>
      </pc:sldChg>
      <pc:sldChg chg="modNotesTx">
        <pc:chgData name="Nguyen Bui Trong Tin" userId="e8b171ad-d98b-49d5-bbe6-f86bd94206fe" providerId="ADAL" clId="{744C6998-EB28-4B33-A4FC-6B2F0B260A6A}" dt="2021-11-17T23:40:53.887" v="364" actId="20577"/>
        <pc:sldMkLst>
          <pc:docMk/>
          <pc:sldMk cId="59996006" sldId="610"/>
        </pc:sldMkLst>
      </pc:sldChg>
      <pc:sldChg chg="addSp modSp mod setBg">
        <pc:chgData name="Nguyen Bui Trong Tin" userId="e8b171ad-d98b-49d5-bbe6-f86bd94206fe" providerId="ADAL" clId="{744C6998-EB28-4B33-A4FC-6B2F0B260A6A}" dt="2021-11-18T00:18:40.513" v="468" actId="1076"/>
        <pc:sldMkLst>
          <pc:docMk/>
          <pc:sldMk cId="311218618" sldId="611"/>
        </pc:sldMkLst>
        <pc:spChg chg="mod">
          <ac:chgData name="Nguyen Bui Trong Tin" userId="e8b171ad-d98b-49d5-bbe6-f86bd94206fe" providerId="ADAL" clId="{744C6998-EB28-4B33-A4FC-6B2F0B260A6A}" dt="2021-11-18T00:18:31.363" v="465" actId="20577"/>
          <ac:spMkLst>
            <pc:docMk/>
            <pc:sldMk cId="311218618" sldId="611"/>
            <ac:spMk id="3" creationId="{139D5992-74CA-4E5E-831D-1F8F99FB57FF}"/>
          </ac:spMkLst>
        </pc:spChg>
        <pc:picChg chg="add mod">
          <ac:chgData name="Nguyen Bui Trong Tin" userId="e8b171ad-d98b-49d5-bbe6-f86bd94206fe" providerId="ADAL" clId="{744C6998-EB28-4B33-A4FC-6B2F0B260A6A}" dt="2021-11-18T00:18:40.513" v="468" actId="1076"/>
          <ac:picMkLst>
            <pc:docMk/>
            <pc:sldMk cId="311218618" sldId="611"/>
            <ac:picMk id="6" creationId="{6A8EA888-0FF0-4BA9-8377-C436B3287B76}"/>
          </ac:picMkLst>
        </pc:picChg>
      </pc:sldChg>
      <pc:sldChg chg="modNotesTx">
        <pc:chgData name="Nguyen Bui Trong Tin" userId="e8b171ad-d98b-49d5-bbe6-f86bd94206fe" providerId="ADAL" clId="{744C6998-EB28-4B33-A4FC-6B2F0B260A6A}" dt="2021-11-18T00:42:50.164" v="489" actId="20577"/>
        <pc:sldMkLst>
          <pc:docMk/>
          <pc:sldMk cId="3727234684" sldId="615"/>
        </pc:sldMkLst>
      </pc:sldChg>
      <pc:sldChg chg="addSp modSp mod">
        <pc:chgData name="Nguyen Bui Trong Tin" userId="e8b171ad-d98b-49d5-bbe6-f86bd94206fe" providerId="ADAL" clId="{744C6998-EB28-4B33-A4FC-6B2F0B260A6A}" dt="2021-11-17T11:17:09.237" v="43" actId="1076"/>
        <pc:sldMkLst>
          <pc:docMk/>
          <pc:sldMk cId="3310059750" sldId="646"/>
        </pc:sldMkLst>
        <pc:picChg chg="add mod">
          <ac:chgData name="Nguyen Bui Trong Tin" userId="e8b171ad-d98b-49d5-bbe6-f86bd94206fe" providerId="ADAL" clId="{744C6998-EB28-4B33-A4FC-6B2F0B260A6A}" dt="2021-11-17T11:17:09.237" v="43" actId="1076"/>
          <ac:picMkLst>
            <pc:docMk/>
            <pc:sldMk cId="3310059750" sldId="646"/>
            <ac:picMk id="6" creationId="{BFFEB7EB-85FA-44A6-8FCE-65B55892F458}"/>
          </ac:picMkLst>
        </pc:picChg>
      </pc:sldChg>
      <pc:sldChg chg="modNotesTx">
        <pc:chgData name="Nguyen Bui Trong Tin" userId="e8b171ad-d98b-49d5-bbe6-f86bd94206fe" providerId="ADAL" clId="{744C6998-EB28-4B33-A4FC-6B2F0B260A6A}" dt="2021-11-18T00:41:14.552" v="476" actId="20577"/>
        <pc:sldMkLst>
          <pc:docMk/>
          <pc:sldMk cId="1058926662" sldId="686"/>
        </pc:sldMkLst>
      </pc:sldChg>
      <pc:sldChg chg="setBg">
        <pc:chgData name="Nguyen Bui Trong Tin" userId="e8b171ad-d98b-49d5-bbe6-f86bd94206fe" providerId="ADAL" clId="{744C6998-EB28-4B33-A4FC-6B2F0B260A6A}" dt="2021-11-17T12:52:59.808" v="44"/>
        <pc:sldMkLst>
          <pc:docMk/>
          <pc:sldMk cId="133969339" sldId="703"/>
        </pc:sldMkLst>
      </pc:sldChg>
      <pc:sldChg chg="modSp mod">
        <pc:chgData name="Nguyen Bui Trong Tin" userId="e8b171ad-d98b-49d5-bbe6-f86bd94206fe" providerId="ADAL" clId="{744C6998-EB28-4B33-A4FC-6B2F0B260A6A}" dt="2021-11-17T13:03:10.439" v="47" actId="14100"/>
        <pc:sldMkLst>
          <pc:docMk/>
          <pc:sldMk cId="3830568911" sldId="708"/>
        </pc:sldMkLst>
        <pc:picChg chg="mod">
          <ac:chgData name="Nguyen Bui Trong Tin" userId="e8b171ad-d98b-49d5-bbe6-f86bd94206fe" providerId="ADAL" clId="{744C6998-EB28-4B33-A4FC-6B2F0B260A6A}" dt="2021-11-17T13:03:10.439" v="47" actId="14100"/>
          <ac:picMkLst>
            <pc:docMk/>
            <pc:sldMk cId="3830568911" sldId="708"/>
            <ac:picMk id="6" creationId="{A27D9EFD-6F7B-4A54-B642-2E84054148F7}"/>
          </ac:picMkLst>
        </pc:picChg>
        <pc:picChg chg="mod">
          <ac:chgData name="Nguyen Bui Trong Tin" userId="e8b171ad-d98b-49d5-bbe6-f86bd94206fe" providerId="ADAL" clId="{744C6998-EB28-4B33-A4FC-6B2F0B260A6A}" dt="2021-11-17T13:03:07.337" v="46" actId="14100"/>
          <ac:picMkLst>
            <pc:docMk/>
            <pc:sldMk cId="3830568911" sldId="708"/>
            <ac:picMk id="8" creationId="{BF3C4185-BDB2-412A-BFCF-EC3FDB8730EB}"/>
          </ac:picMkLst>
        </pc:picChg>
      </pc:sldChg>
      <pc:sldChg chg="modNotesTx">
        <pc:chgData name="Nguyen Bui Trong Tin" userId="e8b171ad-d98b-49d5-bbe6-f86bd94206fe" providerId="ADAL" clId="{744C6998-EB28-4B33-A4FC-6B2F0B260A6A}" dt="2021-11-17T13:05:09.769" v="59" actId="20577"/>
        <pc:sldMkLst>
          <pc:docMk/>
          <pc:sldMk cId="2545733362" sldId="709"/>
        </pc:sldMkLst>
      </pc:sldChg>
      <pc:sldChg chg="addSp modSp mod setBg modNotesTx">
        <pc:chgData name="Nguyen Bui Trong Tin" userId="e8b171ad-d98b-49d5-bbe6-f86bd94206fe" providerId="ADAL" clId="{744C6998-EB28-4B33-A4FC-6B2F0B260A6A}" dt="2021-11-17T13:24:15.952" v="231" actId="20577"/>
        <pc:sldMkLst>
          <pc:docMk/>
          <pc:sldMk cId="165297336" sldId="710"/>
        </pc:sldMkLst>
        <pc:spChg chg="mod">
          <ac:chgData name="Nguyen Bui Trong Tin" userId="e8b171ad-d98b-49d5-bbe6-f86bd94206fe" providerId="ADAL" clId="{744C6998-EB28-4B33-A4FC-6B2F0B260A6A}" dt="2021-11-17T13:24:15.952" v="231" actId="20577"/>
          <ac:spMkLst>
            <pc:docMk/>
            <pc:sldMk cId="165297336" sldId="710"/>
            <ac:spMk id="3" creationId="{139D5992-74CA-4E5E-831D-1F8F99FB57FF}"/>
          </ac:spMkLst>
        </pc:spChg>
        <pc:picChg chg="add mod">
          <ac:chgData name="Nguyen Bui Trong Tin" userId="e8b171ad-d98b-49d5-bbe6-f86bd94206fe" providerId="ADAL" clId="{744C6998-EB28-4B33-A4FC-6B2F0B260A6A}" dt="2021-11-17T13:24:13.846" v="229" actId="1076"/>
          <ac:picMkLst>
            <pc:docMk/>
            <pc:sldMk cId="165297336" sldId="710"/>
            <ac:picMk id="5" creationId="{3A8342D8-8CE1-4BD9-BFD4-291C11F42714}"/>
          </ac:picMkLst>
        </pc:picChg>
        <pc:picChg chg="mod">
          <ac:chgData name="Nguyen Bui Trong Tin" userId="e8b171ad-d98b-49d5-bbe6-f86bd94206fe" providerId="ADAL" clId="{744C6998-EB28-4B33-A4FC-6B2F0B260A6A}" dt="2021-11-17T13:12:11.432" v="69" actId="14100"/>
          <ac:picMkLst>
            <pc:docMk/>
            <pc:sldMk cId="165297336" sldId="710"/>
            <ac:picMk id="6" creationId="{DAA4C6EC-C64D-4584-A8FC-678ACDA4F64C}"/>
          </ac:picMkLst>
        </pc:picChg>
      </pc:sldChg>
    </pc:docChg>
  </pc:docChgLst>
  <pc:docChgLst>
    <pc:chgData name="Nguyen Bui Trong Tin" userId="e8b171ad-d98b-49d5-bbe6-f86bd94206fe" providerId="ADAL" clId="{95BAF46E-0F46-4D4C-9892-AB9C7288CDE3}"/>
    <pc:docChg chg="custSel addSld modSld sldOrd">
      <pc:chgData name="Nguyen Bui Trong Tin" userId="e8b171ad-d98b-49d5-bbe6-f86bd94206fe" providerId="ADAL" clId="{95BAF46E-0F46-4D4C-9892-AB9C7288CDE3}" dt="2021-07-13T05:04:50.573" v="148" actId="20577"/>
      <pc:docMkLst>
        <pc:docMk/>
      </pc:docMkLst>
      <pc:sldChg chg="modSp mod">
        <pc:chgData name="Nguyen Bui Trong Tin" userId="e8b171ad-d98b-49d5-bbe6-f86bd94206fe" providerId="ADAL" clId="{95BAF46E-0F46-4D4C-9892-AB9C7288CDE3}" dt="2021-07-11T16:31:42.299" v="22" actId="20577"/>
        <pc:sldMkLst>
          <pc:docMk/>
          <pc:sldMk cId="4144947056" sldId="275"/>
        </pc:sldMkLst>
        <pc:spChg chg="mod">
          <ac:chgData name="Nguyen Bui Trong Tin" userId="e8b171ad-d98b-49d5-bbe6-f86bd94206fe" providerId="ADAL" clId="{95BAF46E-0F46-4D4C-9892-AB9C7288CDE3}" dt="2021-07-11T16:31:42.299" v="22" actId="20577"/>
          <ac:spMkLst>
            <pc:docMk/>
            <pc:sldMk cId="4144947056" sldId="275"/>
            <ac:spMk id="3" creationId="{139D5992-74CA-4E5E-831D-1F8F99FB57FF}"/>
          </ac:spMkLst>
        </pc:spChg>
      </pc:sldChg>
      <pc:sldChg chg="modSp mod">
        <pc:chgData name="Nguyen Bui Trong Tin" userId="e8b171ad-d98b-49d5-bbe6-f86bd94206fe" providerId="ADAL" clId="{95BAF46E-0F46-4D4C-9892-AB9C7288CDE3}" dt="2021-07-11T17:24:01.202" v="73" actId="20577"/>
        <pc:sldMkLst>
          <pc:docMk/>
          <pc:sldMk cId="883765299" sldId="401"/>
        </pc:sldMkLst>
        <pc:spChg chg="mod">
          <ac:chgData name="Nguyen Bui Trong Tin" userId="e8b171ad-d98b-49d5-bbe6-f86bd94206fe" providerId="ADAL" clId="{95BAF46E-0F46-4D4C-9892-AB9C7288CDE3}" dt="2021-07-11T17:24:01.202" v="73" actId="20577"/>
          <ac:spMkLst>
            <pc:docMk/>
            <pc:sldMk cId="883765299" sldId="401"/>
            <ac:spMk id="3" creationId="{139D5992-74CA-4E5E-831D-1F8F99FB57FF}"/>
          </ac:spMkLst>
        </pc:spChg>
      </pc:sldChg>
      <pc:sldChg chg="modSp mod">
        <pc:chgData name="Nguyen Bui Trong Tin" userId="e8b171ad-d98b-49d5-bbe6-f86bd94206fe" providerId="ADAL" clId="{95BAF46E-0F46-4D4C-9892-AB9C7288CDE3}" dt="2021-07-13T05:03:21.628" v="117" actId="14100"/>
        <pc:sldMkLst>
          <pc:docMk/>
          <pc:sldMk cId="382194752" sldId="402"/>
        </pc:sldMkLst>
        <pc:spChg chg="mod">
          <ac:chgData name="Nguyen Bui Trong Tin" userId="e8b171ad-d98b-49d5-bbe6-f86bd94206fe" providerId="ADAL" clId="{95BAF46E-0F46-4D4C-9892-AB9C7288CDE3}" dt="2021-07-13T05:03:21.628" v="117" actId="14100"/>
          <ac:spMkLst>
            <pc:docMk/>
            <pc:sldMk cId="382194752" sldId="402"/>
            <ac:spMk id="3" creationId="{139D5992-74CA-4E5E-831D-1F8F99FB57FF}"/>
          </ac:spMkLst>
        </pc:spChg>
      </pc:sldChg>
      <pc:sldChg chg="addSp modSp mod modNotesTx">
        <pc:chgData name="Nguyen Bui Trong Tin" userId="e8b171ad-d98b-49d5-bbe6-f86bd94206fe" providerId="ADAL" clId="{95BAF46E-0F46-4D4C-9892-AB9C7288CDE3}" dt="2021-07-13T05:04:42.993" v="135" actId="20577"/>
        <pc:sldMkLst>
          <pc:docMk/>
          <pc:sldMk cId="2111532484" sldId="409"/>
        </pc:sldMkLst>
        <pc:spChg chg="mod">
          <ac:chgData name="Nguyen Bui Trong Tin" userId="e8b171ad-d98b-49d5-bbe6-f86bd94206fe" providerId="ADAL" clId="{95BAF46E-0F46-4D4C-9892-AB9C7288CDE3}" dt="2021-07-13T05:03:54.517" v="119" actId="14100"/>
          <ac:spMkLst>
            <pc:docMk/>
            <pc:sldMk cId="2111532484" sldId="409"/>
            <ac:spMk id="3" creationId="{139D5992-74CA-4E5E-831D-1F8F99FB57FF}"/>
          </ac:spMkLst>
        </pc:spChg>
        <pc:picChg chg="add mod">
          <ac:chgData name="Nguyen Bui Trong Tin" userId="e8b171ad-d98b-49d5-bbe6-f86bd94206fe" providerId="ADAL" clId="{95BAF46E-0F46-4D4C-9892-AB9C7288CDE3}" dt="2021-07-13T05:04:06.064" v="122" actId="1076"/>
          <ac:picMkLst>
            <pc:docMk/>
            <pc:sldMk cId="2111532484" sldId="409"/>
            <ac:picMk id="2" creationId="{60F5EC79-3D2C-4FAD-955C-37F3FDE522FF}"/>
          </ac:picMkLst>
        </pc:picChg>
      </pc:sldChg>
      <pc:sldChg chg="addSp modSp">
        <pc:chgData name="Nguyen Bui Trong Tin" userId="e8b171ad-d98b-49d5-bbe6-f86bd94206fe" providerId="ADAL" clId="{95BAF46E-0F46-4D4C-9892-AB9C7288CDE3}" dt="2021-07-11T17:24:02.836" v="74"/>
        <pc:sldMkLst>
          <pc:docMk/>
          <pc:sldMk cId="180784202" sldId="415"/>
        </pc:sldMkLst>
        <pc:picChg chg="add mod">
          <ac:chgData name="Nguyen Bui Trong Tin" userId="e8b171ad-d98b-49d5-bbe6-f86bd94206fe" providerId="ADAL" clId="{95BAF46E-0F46-4D4C-9892-AB9C7288CDE3}" dt="2021-07-11T17:24:02.836" v="74"/>
          <ac:picMkLst>
            <pc:docMk/>
            <pc:sldMk cId="180784202" sldId="415"/>
            <ac:picMk id="4" creationId="{7B16A490-13BA-4B8F-A560-DCB8F252D1CA}"/>
          </ac:picMkLst>
        </pc:picChg>
      </pc:sldChg>
      <pc:sldChg chg="addSp modSp mod">
        <pc:chgData name="Nguyen Bui Trong Tin" userId="e8b171ad-d98b-49d5-bbe6-f86bd94206fe" providerId="ADAL" clId="{95BAF46E-0F46-4D4C-9892-AB9C7288CDE3}" dt="2021-07-11T16:31:50.844" v="25" actId="14100"/>
        <pc:sldMkLst>
          <pc:docMk/>
          <pc:sldMk cId="3584892694" sldId="416"/>
        </pc:sldMkLst>
        <pc:picChg chg="add mod">
          <ac:chgData name="Nguyen Bui Trong Tin" userId="e8b171ad-d98b-49d5-bbe6-f86bd94206fe" providerId="ADAL" clId="{95BAF46E-0F46-4D4C-9892-AB9C7288CDE3}" dt="2021-07-11T16:31:50.844" v="25" actId="14100"/>
          <ac:picMkLst>
            <pc:docMk/>
            <pc:sldMk cId="3584892694" sldId="416"/>
            <ac:picMk id="2" creationId="{B8A945B6-7A91-4C7A-862A-F3645505ED9F}"/>
          </ac:picMkLst>
        </pc:picChg>
      </pc:sldChg>
      <pc:sldChg chg="addSp delSp modSp add mod">
        <pc:chgData name="Nguyen Bui Trong Tin" userId="e8b171ad-d98b-49d5-bbe6-f86bd94206fe" providerId="ADAL" clId="{95BAF46E-0F46-4D4C-9892-AB9C7288CDE3}" dt="2021-07-11T17:24:54.900" v="85" actId="1076"/>
        <pc:sldMkLst>
          <pc:docMk/>
          <pc:sldMk cId="3057016844" sldId="417"/>
        </pc:sldMkLst>
        <pc:picChg chg="add mod">
          <ac:chgData name="Nguyen Bui Trong Tin" userId="e8b171ad-d98b-49d5-bbe6-f86bd94206fe" providerId="ADAL" clId="{95BAF46E-0F46-4D4C-9892-AB9C7288CDE3}" dt="2021-07-11T17:24:54.900" v="85" actId="1076"/>
          <ac:picMkLst>
            <pc:docMk/>
            <pc:sldMk cId="3057016844" sldId="417"/>
            <ac:picMk id="2" creationId="{DF4A8848-E02D-4AD7-A9B8-1790058A7E47}"/>
          </ac:picMkLst>
        </pc:picChg>
        <pc:picChg chg="del">
          <ac:chgData name="Nguyen Bui Trong Tin" userId="e8b171ad-d98b-49d5-bbe6-f86bd94206fe" providerId="ADAL" clId="{95BAF46E-0F46-4D4C-9892-AB9C7288CDE3}" dt="2021-07-11T17:24:22.404" v="76" actId="478"/>
          <ac:picMkLst>
            <pc:docMk/>
            <pc:sldMk cId="3057016844" sldId="417"/>
            <ac:picMk id="4" creationId="{7B16A490-13BA-4B8F-A560-DCB8F252D1CA}"/>
          </ac:picMkLst>
        </pc:picChg>
      </pc:sldChg>
      <pc:sldChg chg="add">
        <pc:chgData name="Nguyen Bui Trong Tin" userId="e8b171ad-d98b-49d5-bbe6-f86bd94206fe" providerId="ADAL" clId="{95BAF46E-0F46-4D4C-9892-AB9C7288CDE3}" dt="2021-07-11T17:24:24.116" v="77"/>
        <pc:sldMkLst>
          <pc:docMk/>
          <pc:sldMk cId="3023398003" sldId="418"/>
        </pc:sldMkLst>
      </pc:sldChg>
      <pc:sldChg chg="addSp modSp add mod ord">
        <pc:chgData name="Nguyen Bui Trong Tin" userId="e8b171ad-d98b-49d5-bbe6-f86bd94206fe" providerId="ADAL" clId="{95BAF46E-0F46-4D4C-9892-AB9C7288CDE3}" dt="2021-07-11T17:24:42.180" v="83"/>
        <pc:sldMkLst>
          <pc:docMk/>
          <pc:sldMk cId="742031452" sldId="419"/>
        </pc:sldMkLst>
        <pc:picChg chg="add mod">
          <ac:chgData name="Nguyen Bui Trong Tin" userId="e8b171ad-d98b-49d5-bbe6-f86bd94206fe" providerId="ADAL" clId="{95BAF46E-0F46-4D4C-9892-AB9C7288CDE3}" dt="2021-07-11T17:24:36.129" v="81" actId="14100"/>
          <ac:picMkLst>
            <pc:docMk/>
            <pc:sldMk cId="742031452" sldId="419"/>
            <ac:picMk id="2" creationId="{A0178156-1586-4B73-8700-53A038EFD258}"/>
          </ac:picMkLst>
        </pc:picChg>
      </pc:sldChg>
      <pc:sldChg chg="addSp modSp add mod modNotesTx">
        <pc:chgData name="Nguyen Bui Trong Tin" userId="e8b171ad-d98b-49d5-bbe6-f86bd94206fe" providerId="ADAL" clId="{95BAF46E-0F46-4D4C-9892-AB9C7288CDE3}" dt="2021-07-13T05:04:50.573" v="148" actId="20577"/>
        <pc:sldMkLst>
          <pc:docMk/>
          <pc:sldMk cId="3431859684" sldId="420"/>
        </pc:sldMkLst>
        <pc:spChg chg="mod">
          <ac:chgData name="Nguyen Bui Trong Tin" userId="e8b171ad-d98b-49d5-bbe6-f86bd94206fe" providerId="ADAL" clId="{95BAF46E-0F46-4D4C-9892-AB9C7288CDE3}" dt="2021-07-13T05:04:12.378" v="123" actId="14100"/>
          <ac:spMkLst>
            <pc:docMk/>
            <pc:sldMk cId="3431859684" sldId="420"/>
            <ac:spMk id="3" creationId="{139D5992-74CA-4E5E-831D-1F8F99FB57FF}"/>
          </ac:spMkLst>
        </pc:spChg>
        <pc:picChg chg="add mod">
          <ac:chgData name="Nguyen Bui Trong Tin" userId="e8b171ad-d98b-49d5-bbe6-f86bd94206fe" providerId="ADAL" clId="{95BAF46E-0F46-4D4C-9892-AB9C7288CDE3}" dt="2021-07-13T05:04:29.604" v="126" actId="1076"/>
          <ac:picMkLst>
            <pc:docMk/>
            <pc:sldMk cId="3431859684" sldId="420"/>
            <ac:picMk id="2" creationId="{6ACD7794-A2D7-4354-A4D8-26015978250E}"/>
          </ac:picMkLst>
        </pc:picChg>
      </pc:sldChg>
    </pc:docChg>
  </pc:docChgLst>
  <pc:docChgLst>
    <pc:chgData name="Nguyen Bui Trong Tin" userId="e8b171ad-d98b-49d5-bbe6-f86bd94206fe" providerId="ADAL" clId="{3906A2A9-A8F8-4D99-ACC4-844E63D3A214}"/>
    <pc:docChg chg="addSld delSld modSld">
      <pc:chgData name="Nguyen Bui Trong Tin" userId="e8b171ad-d98b-49d5-bbe6-f86bd94206fe" providerId="ADAL" clId="{3906A2A9-A8F8-4D99-ACC4-844E63D3A214}" dt="2021-07-11T14:44:00.647" v="25"/>
      <pc:docMkLst>
        <pc:docMk/>
      </pc:docMkLst>
      <pc:sldChg chg="del">
        <pc:chgData name="Nguyen Bui Trong Tin" userId="e8b171ad-d98b-49d5-bbe6-f86bd94206fe" providerId="ADAL" clId="{3906A2A9-A8F8-4D99-ACC4-844E63D3A214}" dt="2021-07-11T14:41:13.494" v="0" actId="47"/>
        <pc:sldMkLst>
          <pc:docMk/>
          <pc:sldMk cId="2588188774" sldId="272"/>
        </pc:sldMkLst>
      </pc:sldChg>
      <pc:sldChg chg="del">
        <pc:chgData name="Nguyen Bui Trong Tin" userId="e8b171ad-d98b-49d5-bbe6-f86bd94206fe" providerId="ADAL" clId="{3906A2A9-A8F8-4D99-ACC4-844E63D3A214}" dt="2021-07-11T14:41:13.494" v="0" actId="47"/>
        <pc:sldMkLst>
          <pc:docMk/>
          <pc:sldMk cId="224587157" sldId="276"/>
        </pc:sldMkLst>
      </pc:sldChg>
      <pc:sldChg chg="del">
        <pc:chgData name="Nguyen Bui Trong Tin" userId="e8b171ad-d98b-49d5-bbe6-f86bd94206fe" providerId="ADAL" clId="{3906A2A9-A8F8-4D99-ACC4-844E63D3A214}" dt="2021-07-11T14:41:13.494" v="0" actId="47"/>
        <pc:sldMkLst>
          <pc:docMk/>
          <pc:sldMk cId="593016740" sldId="277"/>
        </pc:sldMkLst>
      </pc:sldChg>
      <pc:sldChg chg="del">
        <pc:chgData name="Nguyen Bui Trong Tin" userId="e8b171ad-d98b-49d5-bbe6-f86bd94206fe" providerId="ADAL" clId="{3906A2A9-A8F8-4D99-ACC4-844E63D3A214}" dt="2021-07-11T14:41:13.494" v="0" actId="47"/>
        <pc:sldMkLst>
          <pc:docMk/>
          <pc:sldMk cId="3917129790" sldId="278"/>
        </pc:sldMkLst>
      </pc:sldChg>
      <pc:sldChg chg="del">
        <pc:chgData name="Nguyen Bui Trong Tin" userId="e8b171ad-d98b-49d5-bbe6-f86bd94206fe" providerId="ADAL" clId="{3906A2A9-A8F8-4D99-ACC4-844E63D3A214}" dt="2021-07-11T14:41:13.494" v="0" actId="47"/>
        <pc:sldMkLst>
          <pc:docMk/>
          <pc:sldMk cId="2914930831" sldId="279"/>
        </pc:sldMkLst>
      </pc:sldChg>
      <pc:sldChg chg="del">
        <pc:chgData name="Nguyen Bui Trong Tin" userId="e8b171ad-d98b-49d5-bbe6-f86bd94206fe" providerId="ADAL" clId="{3906A2A9-A8F8-4D99-ACC4-844E63D3A214}" dt="2021-07-11T14:41:13.494" v="0" actId="47"/>
        <pc:sldMkLst>
          <pc:docMk/>
          <pc:sldMk cId="1806605024" sldId="280"/>
        </pc:sldMkLst>
      </pc:sldChg>
      <pc:sldChg chg="del">
        <pc:chgData name="Nguyen Bui Trong Tin" userId="e8b171ad-d98b-49d5-bbe6-f86bd94206fe" providerId="ADAL" clId="{3906A2A9-A8F8-4D99-ACC4-844E63D3A214}" dt="2021-07-11T14:41:13.494" v="0" actId="47"/>
        <pc:sldMkLst>
          <pc:docMk/>
          <pc:sldMk cId="3340451437" sldId="281"/>
        </pc:sldMkLst>
      </pc:sldChg>
      <pc:sldChg chg="del">
        <pc:chgData name="Nguyen Bui Trong Tin" userId="e8b171ad-d98b-49d5-bbe6-f86bd94206fe" providerId="ADAL" clId="{3906A2A9-A8F8-4D99-ACC4-844E63D3A214}" dt="2021-07-11T14:41:13.494" v="0" actId="47"/>
        <pc:sldMkLst>
          <pc:docMk/>
          <pc:sldMk cId="2105661200" sldId="282"/>
        </pc:sldMkLst>
      </pc:sldChg>
      <pc:sldChg chg="del">
        <pc:chgData name="Nguyen Bui Trong Tin" userId="e8b171ad-d98b-49d5-bbe6-f86bd94206fe" providerId="ADAL" clId="{3906A2A9-A8F8-4D99-ACC4-844E63D3A214}" dt="2021-07-11T14:41:13.494" v="0" actId="47"/>
        <pc:sldMkLst>
          <pc:docMk/>
          <pc:sldMk cId="2730355721" sldId="283"/>
        </pc:sldMkLst>
      </pc:sldChg>
      <pc:sldChg chg="del">
        <pc:chgData name="Nguyen Bui Trong Tin" userId="e8b171ad-d98b-49d5-bbe6-f86bd94206fe" providerId="ADAL" clId="{3906A2A9-A8F8-4D99-ACC4-844E63D3A214}" dt="2021-07-11T14:41:13.494" v="0" actId="47"/>
        <pc:sldMkLst>
          <pc:docMk/>
          <pc:sldMk cId="2467578797" sldId="284"/>
        </pc:sldMkLst>
      </pc:sldChg>
      <pc:sldChg chg="del">
        <pc:chgData name="Nguyen Bui Trong Tin" userId="e8b171ad-d98b-49d5-bbe6-f86bd94206fe" providerId="ADAL" clId="{3906A2A9-A8F8-4D99-ACC4-844E63D3A214}" dt="2021-07-11T14:41:13.494" v="0" actId="47"/>
        <pc:sldMkLst>
          <pc:docMk/>
          <pc:sldMk cId="2827968217" sldId="285"/>
        </pc:sldMkLst>
      </pc:sldChg>
      <pc:sldChg chg="del">
        <pc:chgData name="Nguyen Bui Trong Tin" userId="e8b171ad-d98b-49d5-bbe6-f86bd94206fe" providerId="ADAL" clId="{3906A2A9-A8F8-4D99-ACC4-844E63D3A214}" dt="2021-07-11T14:41:13.494" v="0" actId="47"/>
        <pc:sldMkLst>
          <pc:docMk/>
          <pc:sldMk cId="3269263425" sldId="286"/>
        </pc:sldMkLst>
      </pc:sldChg>
      <pc:sldChg chg="del">
        <pc:chgData name="Nguyen Bui Trong Tin" userId="e8b171ad-d98b-49d5-bbe6-f86bd94206fe" providerId="ADAL" clId="{3906A2A9-A8F8-4D99-ACC4-844E63D3A214}" dt="2021-07-11T14:41:13.494" v="0" actId="47"/>
        <pc:sldMkLst>
          <pc:docMk/>
          <pc:sldMk cId="3475947029" sldId="307"/>
        </pc:sldMkLst>
      </pc:sldChg>
      <pc:sldChg chg="del">
        <pc:chgData name="Nguyen Bui Trong Tin" userId="e8b171ad-d98b-49d5-bbe6-f86bd94206fe" providerId="ADAL" clId="{3906A2A9-A8F8-4D99-ACC4-844E63D3A214}" dt="2021-07-11T14:41:13.494" v="0" actId="47"/>
        <pc:sldMkLst>
          <pc:docMk/>
          <pc:sldMk cId="3300875455" sldId="311"/>
        </pc:sldMkLst>
      </pc:sldChg>
      <pc:sldChg chg="del">
        <pc:chgData name="Nguyen Bui Trong Tin" userId="e8b171ad-d98b-49d5-bbe6-f86bd94206fe" providerId="ADAL" clId="{3906A2A9-A8F8-4D99-ACC4-844E63D3A214}" dt="2021-07-11T14:41:13.494" v="0" actId="47"/>
        <pc:sldMkLst>
          <pc:docMk/>
          <pc:sldMk cId="1824561802" sldId="312"/>
        </pc:sldMkLst>
      </pc:sldChg>
      <pc:sldChg chg="del">
        <pc:chgData name="Nguyen Bui Trong Tin" userId="e8b171ad-d98b-49d5-bbe6-f86bd94206fe" providerId="ADAL" clId="{3906A2A9-A8F8-4D99-ACC4-844E63D3A214}" dt="2021-07-11T14:41:13.494" v="0" actId="47"/>
        <pc:sldMkLst>
          <pc:docMk/>
          <pc:sldMk cId="553536912" sldId="313"/>
        </pc:sldMkLst>
      </pc:sldChg>
      <pc:sldChg chg="del">
        <pc:chgData name="Nguyen Bui Trong Tin" userId="e8b171ad-d98b-49d5-bbe6-f86bd94206fe" providerId="ADAL" clId="{3906A2A9-A8F8-4D99-ACC4-844E63D3A214}" dt="2021-07-11T14:41:13.494" v="0" actId="47"/>
        <pc:sldMkLst>
          <pc:docMk/>
          <pc:sldMk cId="4211138788" sldId="314"/>
        </pc:sldMkLst>
      </pc:sldChg>
      <pc:sldChg chg="del">
        <pc:chgData name="Nguyen Bui Trong Tin" userId="e8b171ad-d98b-49d5-bbe6-f86bd94206fe" providerId="ADAL" clId="{3906A2A9-A8F8-4D99-ACC4-844E63D3A214}" dt="2021-07-11T14:41:13.494" v="0" actId="47"/>
        <pc:sldMkLst>
          <pc:docMk/>
          <pc:sldMk cId="331680338" sldId="316"/>
        </pc:sldMkLst>
      </pc:sldChg>
      <pc:sldChg chg="del">
        <pc:chgData name="Nguyen Bui Trong Tin" userId="e8b171ad-d98b-49d5-bbe6-f86bd94206fe" providerId="ADAL" clId="{3906A2A9-A8F8-4D99-ACC4-844E63D3A214}" dt="2021-07-11T14:41:13.494" v="0" actId="47"/>
        <pc:sldMkLst>
          <pc:docMk/>
          <pc:sldMk cId="2536141257" sldId="317"/>
        </pc:sldMkLst>
      </pc:sldChg>
      <pc:sldChg chg="del">
        <pc:chgData name="Nguyen Bui Trong Tin" userId="e8b171ad-d98b-49d5-bbe6-f86bd94206fe" providerId="ADAL" clId="{3906A2A9-A8F8-4D99-ACC4-844E63D3A214}" dt="2021-07-11T14:41:13.494" v="0" actId="47"/>
        <pc:sldMkLst>
          <pc:docMk/>
          <pc:sldMk cId="2133192714" sldId="318"/>
        </pc:sldMkLst>
      </pc:sldChg>
      <pc:sldChg chg="del">
        <pc:chgData name="Nguyen Bui Trong Tin" userId="e8b171ad-d98b-49d5-bbe6-f86bd94206fe" providerId="ADAL" clId="{3906A2A9-A8F8-4D99-ACC4-844E63D3A214}" dt="2021-07-11T14:41:13.494" v="0" actId="47"/>
        <pc:sldMkLst>
          <pc:docMk/>
          <pc:sldMk cId="83999653" sldId="321"/>
        </pc:sldMkLst>
      </pc:sldChg>
      <pc:sldChg chg="del">
        <pc:chgData name="Nguyen Bui Trong Tin" userId="e8b171ad-d98b-49d5-bbe6-f86bd94206fe" providerId="ADAL" clId="{3906A2A9-A8F8-4D99-ACC4-844E63D3A214}" dt="2021-07-11T14:41:13.494" v="0" actId="47"/>
        <pc:sldMkLst>
          <pc:docMk/>
          <pc:sldMk cId="2359061074" sldId="322"/>
        </pc:sldMkLst>
      </pc:sldChg>
      <pc:sldChg chg="del">
        <pc:chgData name="Nguyen Bui Trong Tin" userId="e8b171ad-d98b-49d5-bbe6-f86bd94206fe" providerId="ADAL" clId="{3906A2A9-A8F8-4D99-ACC4-844E63D3A214}" dt="2021-07-11T14:41:13.494" v="0" actId="47"/>
        <pc:sldMkLst>
          <pc:docMk/>
          <pc:sldMk cId="4133034968" sldId="323"/>
        </pc:sldMkLst>
      </pc:sldChg>
      <pc:sldChg chg="del">
        <pc:chgData name="Nguyen Bui Trong Tin" userId="e8b171ad-d98b-49d5-bbe6-f86bd94206fe" providerId="ADAL" clId="{3906A2A9-A8F8-4D99-ACC4-844E63D3A214}" dt="2021-07-11T14:41:13.494" v="0" actId="47"/>
        <pc:sldMkLst>
          <pc:docMk/>
          <pc:sldMk cId="3823839645" sldId="324"/>
        </pc:sldMkLst>
      </pc:sldChg>
      <pc:sldChg chg="del">
        <pc:chgData name="Nguyen Bui Trong Tin" userId="e8b171ad-d98b-49d5-bbe6-f86bd94206fe" providerId="ADAL" clId="{3906A2A9-A8F8-4D99-ACC4-844E63D3A214}" dt="2021-07-11T14:41:13.494" v="0" actId="47"/>
        <pc:sldMkLst>
          <pc:docMk/>
          <pc:sldMk cId="1317017667" sldId="325"/>
        </pc:sldMkLst>
      </pc:sldChg>
      <pc:sldChg chg="del">
        <pc:chgData name="Nguyen Bui Trong Tin" userId="e8b171ad-d98b-49d5-bbe6-f86bd94206fe" providerId="ADAL" clId="{3906A2A9-A8F8-4D99-ACC4-844E63D3A214}" dt="2021-07-11T14:41:13.494" v="0" actId="47"/>
        <pc:sldMkLst>
          <pc:docMk/>
          <pc:sldMk cId="952397921" sldId="327"/>
        </pc:sldMkLst>
      </pc:sldChg>
      <pc:sldChg chg="del">
        <pc:chgData name="Nguyen Bui Trong Tin" userId="e8b171ad-d98b-49d5-bbe6-f86bd94206fe" providerId="ADAL" clId="{3906A2A9-A8F8-4D99-ACC4-844E63D3A214}" dt="2021-07-11T14:41:13.494" v="0" actId="47"/>
        <pc:sldMkLst>
          <pc:docMk/>
          <pc:sldMk cId="943099957" sldId="335"/>
        </pc:sldMkLst>
      </pc:sldChg>
      <pc:sldChg chg="del">
        <pc:chgData name="Nguyen Bui Trong Tin" userId="e8b171ad-d98b-49d5-bbe6-f86bd94206fe" providerId="ADAL" clId="{3906A2A9-A8F8-4D99-ACC4-844E63D3A214}" dt="2021-07-11T14:41:13.494" v="0" actId="47"/>
        <pc:sldMkLst>
          <pc:docMk/>
          <pc:sldMk cId="545691484" sldId="336"/>
        </pc:sldMkLst>
      </pc:sldChg>
      <pc:sldChg chg="del">
        <pc:chgData name="Nguyen Bui Trong Tin" userId="e8b171ad-d98b-49d5-bbe6-f86bd94206fe" providerId="ADAL" clId="{3906A2A9-A8F8-4D99-ACC4-844E63D3A214}" dt="2021-07-11T14:41:13.494" v="0" actId="47"/>
        <pc:sldMkLst>
          <pc:docMk/>
          <pc:sldMk cId="1878880225" sldId="339"/>
        </pc:sldMkLst>
      </pc:sldChg>
      <pc:sldChg chg="del">
        <pc:chgData name="Nguyen Bui Trong Tin" userId="e8b171ad-d98b-49d5-bbe6-f86bd94206fe" providerId="ADAL" clId="{3906A2A9-A8F8-4D99-ACC4-844E63D3A214}" dt="2021-07-11T14:41:13.494" v="0" actId="47"/>
        <pc:sldMkLst>
          <pc:docMk/>
          <pc:sldMk cId="2302756738" sldId="340"/>
        </pc:sldMkLst>
      </pc:sldChg>
      <pc:sldChg chg="del">
        <pc:chgData name="Nguyen Bui Trong Tin" userId="e8b171ad-d98b-49d5-bbe6-f86bd94206fe" providerId="ADAL" clId="{3906A2A9-A8F8-4D99-ACC4-844E63D3A214}" dt="2021-07-11T14:41:13.494" v="0" actId="47"/>
        <pc:sldMkLst>
          <pc:docMk/>
          <pc:sldMk cId="4283479063" sldId="343"/>
        </pc:sldMkLst>
      </pc:sldChg>
      <pc:sldChg chg="del">
        <pc:chgData name="Nguyen Bui Trong Tin" userId="e8b171ad-d98b-49d5-bbe6-f86bd94206fe" providerId="ADAL" clId="{3906A2A9-A8F8-4D99-ACC4-844E63D3A214}" dt="2021-07-11T14:41:13.494" v="0" actId="47"/>
        <pc:sldMkLst>
          <pc:docMk/>
          <pc:sldMk cId="816143755" sldId="344"/>
        </pc:sldMkLst>
      </pc:sldChg>
      <pc:sldChg chg="del">
        <pc:chgData name="Nguyen Bui Trong Tin" userId="e8b171ad-d98b-49d5-bbe6-f86bd94206fe" providerId="ADAL" clId="{3906A2A9-A8F8-4D99-ACC4-844E63D3A214}" dt="2021-07-11T14:41:13.494" v="0" actId="47"/>
        <pc:sldMkLst>
          <pc:docMk/>
          <pc:sldMk cId="3796718697" sldId="345"/>
        </pc:sldMkLst>
      </pc:sldChg>
      <pc:sldChg chg="del">
        <pc:chgData name="Nguyen Bui Trong Tin" userId="e8b171ad-d98b-49d5-bbe6-f86bd94206fe" providerId="ADAL" clId="{3906A2A9-A8F8-4D99-ACC4-844E63D3A214}" dt="2021-07-11T14:41:13.494" v="0" actId="47"/>
        <pc:sldMkLst>
          <pc:docMk/>
          <pc:sldMk cId="3046552766" sldId="347"/>
        </pc:sldMkLst>
      </pc:sldChg>
      <pc:sldChg chg="del">
        <pc:chgData name="Nguyen Bui Trong Tin" userId="e8b171ad-d98b-49d5-bbe6-f86bd94206fe" providerId="ADAL" clId="{3906A2A9-A8F8-4D99-ACC4-844E63D3A214}" dt="2021-07-11T14:41:13.494" v="0" actId="47"/>
        <pc:sldMkLst>
          <pc:docMk/>
          <pc:sldMk cId="470104782" sldId="348"/>
        </pc:sldMkLst>
      </pc:sldChg>
      <pc:sldChg chg="del">
        <pc:chgData name="Nguyen Bui Trong Tin" userId="e8b171ad-d98b-49d5-bbe6-f86bd94206fe" providerId="ADAL" clId="{3906A2A9-A8F8-4D99-ACC4-844E63D3A214}" dt="2021-07-11T14:41:13.494" v="0" actId="47"/>
        <pc:sldMkLst>
          <pc:docMk/>
          <pc:sldMk cId="271288003" sldId="349"/>
        </pc:sldMkLst>
      </pc:sldChg>
      <pc:sldChg chg="del">
        <pc:chgData name="Nguyen Bui Trong Tin" userId="e8b171ad-d98b-49d5-bbe6-f86bd94206fe" providerId="ADAL" clId="{3906A2A9-A8F8-4D99-ACC4-844E63D3A214}" dt="2021-07-11T14:41:13.494" v="0" actId="47"/>
        <pc:sldMkLst>
          <pc:docMk/>
          <pc:sldMk cId="435172920" sldId="355"/>
        </pc:sldMkLst>
      </pc:sldChg>
      <pc:sldChg chg="del">
        <pc:chgData name="Nguyen Bui Trong Tin" userId="e8b171ad-d98b-49d5-bbe6-f86bd94206fe" providerId="ADAL" clId="{3906A2A9-A8F8-4D99-ACC4-844E63D3A214}" dt="2021-07-11T14:41:13.494" v="0" actId="47"/>
        <pc:sldMkLst>
          <pc:docMk/>
          <pc:sldMk cId="3976988775" sldId="356"/>
        </pc:sldMkLst>
      </pc:sldChg>
      <pc:sldChg chg="del">
        <pc:chgData name="Nguyen Bui Trong Tin" userId="e8b171ad-d98b-49d5-bbe6-f86bd94206fe" providerId="ADAL" clId="{3906A2A9-A8F8-4D99-ACC4-844E63D3A214}" dt="2021-07-11T14:41:13.494" v="0" actId="47"/>
        <pc:sldMkLst>
          <pc:docMk/>
          <pc:sldMk cId="852397559" sldId="357"/>
        </pc:sldMkLst>
      </pc:sldChg>
      <pc:sldChg chg="del">
        <pc:chgData name="Nguyen Bui Trong Tin" userId="e8b171ad-d98b-49d5-bbe6-f86bd94206fe" providerId="ADAL" clId="{3906A2A9-A8F8-4D99-ACC4-844E63D3A214}" dt="2021-07-11T14:41:13.494" v="0" actId="47"/>
        <pc:sldMkLst>
          <pc:docMk/>
          <pc:sldMk cId="3581768586" sldId="358"/>
        </pc:sldMkLst>
      </pc:sldChg>
      <pc:sldChg chg="del">
        <pc:chgData name="Nguyen Bui Trong Tin" userId="e8b171ad-d98b-49d5-bbe6-f86bd94206fe" providerId="ADAL" clId="{3906A2A9-A8F8-4D99-ACC4-844E63D3A214}" dt="2021-07-11T14:41:13.494" v="0" actId="47"/>
        <pc:sldMkLst>
          <pc:docMk/>
          <pc:sldMk cId="1554250294" sldId="359"/>
        </pc:sldMkLst>
      </pc:sldChg>
      <pc:sldChg chg="del">
        <pc:chgData name="Nguyen Bui Trong Tin" userId="e8b171ad-d98b-49d5-bbe6-f86bd94206fe" providerId="ADAL" clId="{3906A2A9-A8F8-4D99-ACC4-844E63D3A214}" dt="2021-07-11T14:41:13.494" v="0" actId="47"/>
        <pc:sldMkLst>
          <pc:docMk/>
          <pc:sldMk cId="11032594" sldId="360"/>
        </pc:sldMkLst>
      </pc:sldChg>
      <pc:sldChg chg="del">
        <pc:chgData name="Nguyen Bui Trong Tin" userId="e8b171ad-d98b-49d5-bbe6-f86bd94206fe" providerId="ADAL" clId="{3906A2A9-A8F8-4D99-ACC4-844E63D3A214}" dt="2021-07-11T14:41:13.494" v="0" actId="47"/>
        <pc:sldMkLst>
          <pc:docMk/>
          <pc:sldMk cId="1337481391" sldId="361"/>
        </pc:sldMkLst>
      </pc:sldChg>
      <pc:sldChg chg="del">
        <pc:chgData name="Nguyen Bui Trong Tin" userId="e8b171ad-d98b-49d5-bbe6-f86bd94206fe" providerId="ADAL" clId="{3906A2A9-A8F8-4D99-ACC4-844E63D3A214}" dt="2021-07-11T14:41:13.494" v="0" actId="47"/>
        <pc:sldMkLst>
          <pc:docMk/>
          <pc:sldMk cId="2874841179" sldId="363"/>
        </pc:sldMkLst>
      </pc:sldChg>
      <pc:sldChg chg="del">
        <pc:chgData name="Nguyen Bui Trong Tin" userId="e8b171ad-d98b-49d5-bbe6-f86bd94206fe" providerId="ADAL" clId="{3906A2A9-A8F8-4D99-ACC4-844E63D3A214}" dt="2021-07-11T14:41:13.494" v="0" actId="47"/>
        <pc:sldMkLst>
          <pc:docMk/>
          <pc:sldMk cId="775705398" sldId="364"/>
        </pc:sldMkLst>
      </pc:sldChg>
      <pc:sldChg chg="del">
        <pc:chgData name="Nguyen Bui Trong Tin" userId="e8b171ad-d98b-49d5-bbe6-f86bd94206fe" providerId="ADAL" clId="{3906A2A9-A8F8-4D99-ACC4-844E63D3A214}" dt="2021-07-11T14:41:13.494" v="0" actId="47"/>
        <pc:sldMkLst>
          <pc:docMk/>
          <pc:sldMk cId="1022628919" sldId="365"/>
        </pc:sldMkLst>
      </pc:sldChg>
      <pc:sldChg chg="del">
        <pc:chgData name="Nguyen Bui Trong Tin" userId="e8b171ad-d98b-49d5-bbe6-f86bd94206fe" providerId="ADAL" clId="{3906A2A9-A8F8-4D99-ACC4-844E63D3A214}" dt="2021-07-11T14:41:13.494" v="0" actId="47"/>
        <pc:sldMkLst>
          <pc:docMk/>
          <pc:sldMk cId="2295935211" sldId="366"/>
        </pc:sldMkLst>
      </pc:sldChg>
      <pc:sldChg chg="del">
        <pc:chgData name="Nguyen Bui Trong Tin" userId="e8b171ad-d98b-49d5-bbe6-f86bd94206fe" providerId="ADAL" clId="{3906A2A9-A8F8-4D99-ACC4-844E63D3A214}" dt="2021-07-11T14:41:13.494" v="0" actId="47"/>
        <pc:sldMkLst>
          <pc:docMk/>
          <pc:sldMk cId="3706886686" sldId="368"/>
        </pc:sldMkLst>
      </pc:sldChg>
      <pc:sldChg chg="del">
        <pc:chgData name="Nguyen Bui Trong Tin" userId="e8b171ad-d98b-49d5-bbe6-f86bd94206fe" providerId="ADAL" clId="{3906A2A9-A8F8-4D99-ACC4-844E63D3A214}" dt="2021-07-11T14:41:13.494" v="0" actId="47"/>
        <pc:sldMkLst>
          <pc:docMk/>
          <pc:sldMk cId="328338379" sldId="369"/>
        </pc:sldMkLst>
      </pc:sldChg>
      <pc:sldChg chg="del">
        <pc:chgData name="Nguyen Bui Trong Tin" userId="e8b171ad-d98b-49d5-bbe6-f86bd94206fe" providerId="ADAL" clId="{3906A2A9-A8F8-4D99-ACC4-844E63D3A214}" dt="2021-07-11T14:41:13.494" v="0" actId="47"/>
        <pc:sldMkLst>
          <pc:docMk/>
          <pc:sldMk cId="35553290" sldId="370"/>
        </pc:sldMkLst>
      </pc:sldChg>
      <pc:sldChg chg="del">
        <pc:chgData name="Nguyen Bui Trong Tin" userId="e8b171ad-d98b-49d5-bbe6-f86bd94206fe" providerId="ADAL" clId="{3906A2A9-A8F8-4D99-ACC4-844E63D3A214}" dt="2021-07-11T14:41:13.494" v="0" actId="47"/>
        <pc:sldMkLst>
          <pc:docMk/>
          <pc:sldMk cId="3186154010" sldId="374"/>
        </pc:sldMkLst>
      </pc:sldChg>
      <pc:sldChg chg="del">
        <pc:chgData name="Nguyen Bui Trong Tin" userId="e8b171ad-d98b-49d5-bbe6-f86bd94206fe" providerId="ADAL" clId="{3906A2A9-A8F8-4D99-ACC4-844E63D3A214}" dt="2021-07-11T14:41:13.494" v="0" actId="47"/>
        <pc:sldMkLst>
          <pc:docMk/>
          <pc:sldMk cId="778658204" sldId="375"/>
        </pc:sldMkLst>
      </pc:sldChg>
      <pc:sldChg chg="del">
        <pc:chgData name="Nguyen Bui Trong Tin" userId="e8b171ad-d98b-49d5-bbe6-f86bd94206fe" providerId="ADAL" clId="{3906A2A9-A8F8-4D99-ACC4-844E63D3A214}" dt="2021-07-11T14:41:13.494" v="0" actId="47"/>
        <pc:sldMkLst>
          <pc:docMk/>
          <pc:sldMk cId="1558196538" sldId="376"/>
        </pc:sldMkLst>
      </pc:sldChg>
      <pc:sldChg chg="del">
        <pc:chgData name="Nguyen Bui Trong Tin" userId="e8b171ad-d98b-49d5-bbe6-f86bd94206fe" providerId="ADAL" clId="{3906A2A9-A8F8-4D99-ACC4-844E63D3A214}" dt="2021-07-11T14:41:13.494" v="0" actId="47"/>
        <pc:sldMkLst>
          <pc:docMk/>
          <pc:sldMk cId="1578022994" sldId="377"/>
        </pc:sldMkLst>
      </pc:sldChg>
      <pc:sldChg chg="del">
        <pc:chgData name="Nguyen Bui Trong Tin" userId="e8b171ad-d98b-49d5-bbe6-f86bd94206fe" providerId="ADAL" clId="{3906A2A9-A8F8-4D99-ACC4-844E63D3A214}" dt="2021-07-11T14:41:13.494" v="0" actId="47"/>
        <pc:sldMkLst>
          <pc:docMk/>
          <pc:sldMk cId="2932544504" sldId="378"/>
        </pc:sldMkLst>
      </pc:sldChg>
      <pc:sldChg chg="modSp add mod">
        <pc:chgData name="Nguyen Bui Trong Tin" userId="e8b171ad-d98b-49d5-bbe6-f86bd94206fe" providerId="ADAL" clId="{3906A2A9-A8F8-4D99-ACC4-844E63D3A214}" dt="2021-07-11T14:41:24.394" v="12" actId="20577"/>
        <pc:sldMkLst>
          <pc:docMk/>
          <pc:sldMk cId="883765299" sldId="401"/>
        </pc:sldMkLst>
        <pc:spChg chg="mod">
          <ac:chgData name="Nguyen Bui Trong Tin" userId="e8b171ad-d98b-49d5-bbe6-f86bd94206fe" providerId="ADAL" clId="{3906A2A9-A8F8-4D99-ACC4-844E63D3A214}" dt="2021-07-11T14:41:24.394" v="12" actId="20577"/>
          <ac:spMkLst>
            <pc:docMk/>
            <pc:sldMk cId="883765299" sldId="401"/>
            <ac:spMk id="3" creationId="{139D5992-74CA-4E5E-831D-1F8F99FB57FF}"/>
          </ac:spMkLst>
        </pc:spChg>
      </pc:sldChg>
      <pc:sldChg chg="del">
        <pc:chgData name="Nguyen Bui Trong Tin" userId="e8b171ad-d98b-49d5-bbe6-f86bd94206fe" providerId="ADAL" clId="{3906A2A9-A8F8-4D99-ACC4-844E63D3A214}" dt="2021-07-11T14:41:13.494" v="0" actId="47"/>
        <pc:sldMkLst>
          <pc:docMk/>
          <pc:sldMk cId="1836820257" sldId="401"/>
        </pc:sldMkLst>
      </pc:sldChg>
      <pc:sldChg chg="addSp delSp add del setBg delDesignElem">
        <pc:chgData name="Nguyen Bui Trong Tin" userId="e8b171ad-d98b-49d5-bbe6-f86bd94206fe" providerId="ADAL" clId="{3906A2A9-A8F8-4D99-ACC4-844E63D3A214}" dt="2021-07-11T14:41:19.484" v="3"/>
        <pc:sldMkLst>
          <pc:docMk/>
          <pc:sldMk cId="4095641340" sldId="401"/>
        </pc:sldMkLst>
        <pc:spChg chg="add del">
          <ac:chgData name="Nguyen Bui Trong Tin" userId="e8b171ad-d98b-49d5-bbe6-f86bd94206fe" providerId="ADAL" clId="{3906A2A9-A8F8-4D99-ACC4-844E63D3A214}" dt="2021-07-11T14:41:19.484" v="3"/>
          <ac:spMkLst>
            <pc:docMk/>
            <pc:sldMk cId="4095641340" sldId="401"/>
            <ac:spMk id="8" creationId="{DA3C47C2-33A2-44B2-BEAB-FEB679075C24}"/>
          </ac:spMkLst>
        </pc:spChg>
        <pc:spChg chg="add del">
          <ac:chgData name="Nguyen Bui Trong Tin" userId="e8b171ad-d98b-49d5-bbe6-f86bd94206fe" providerId="ADAL" clId="{3906A2A9-A8F8-4D99-ACC4-844E63D3A214}" dt="2021-07-11T14:41:19.484" v="3"/>
          <ac:spMkLst>
            <pc:docMk/>
            <pc:sldMk cId="4095641340" sldId="401"/>
            <ac:spMk id="10" creationId="{AD182BA8-54AD-4D9F-8264-B0FA8BB47D7C}"/>
          </ac:spMkLst>
        </pc:spChg>
        <pc:spChg chg="add del">
          <ac:chgData name="Nguyen Bui Trong Tin" userId="e8b171ad-d98b-49d5-bbe6-f86bd94206fe" providerId="ADAL" clId="{3906A2A9-A8F8-4D99-ACC4-844E63D3A214}" dt="2021-07-11T14:41:19.484" v="3"/>
          <ac:spMkLst>
            <pc:docMk/>
            <pc:sldMk cId="4095641340" sldId="401"/>
            <ac:spMk id="12" creationId="{4ED83379-0499-45E1-AB78-6AA230F96442}"/>
          </ac:spMkLst>
        </pc:spChg>
      </pc:sldChg>
      <pc:sldChg chg="del">
        <pc:chgData name="Nguyen Bui Trong Tin" userId="e8b171ad-d98b-49d5-bbe6-f86bd94206fe" providerId="ADAL" clId="{3906A2A9-A8F8-4D99-ACC4-844E63D3A214}" dt="2021-07-11T14:41:13.494" v="0" actId="47"/>
        <pc:sldMkLst>
          <pc:docMk/>
          <pc:sldMk cId="255876792" sldId="402"/>
        </pc:sldMkLst>
      </pc:sldChg>
      <pc:sldChg chg="add">
        <pc:chgData name="Nguyen Bui Trong Tin" userId="e8b171ad-d98b-49d5-bbe6-f86bd94206fe" providerId="ADAL" clId="{3906A2A9-A8F8-4D99-ACC4-844E63D3A214}" dt="2021-07-11T14:41:26.988" v="13" actId="2890"/>
        <pc:sldMkLst>
          <pc:docMk/>
          <pc:sldMk cId="382194752" sldId="402"/>
        </pc:sldMkLst>
      </pc:sldChg>
      <pc:sldChg chg="add">
        <pc:chgData name="Nguyen Bui Trong Tin" userId="e8b171ad-d98b-49d5-bbe6-f86bd94206fe" providerId="ADAL" clId="{3906A2A9-A8F8-4D99-ACC4-844E63D3A214}" dt="2021-07-11T14:41:30.401" v="14" actId="2890"/>
        <pc:sldMkLst>
          <pc:docMk/>
          <pc:sldMk cId="1487198365" sldId="403"/>
        </pc:sldMkLst>
      </pc:sldChg>
      <pc:sldChg chg="del">
        <pc:chgData name="Nguyen Bui Trong Tin" userId="e8b171ad-d98b-49d5-bbe6-f86bd94206fe" providerId="ADAL" clId="{3906A2A9-A8F8-4D99-ACC4-844E63D3A214}" dt="2021-07-11T14:41:13.494" v="0" actId="47"/>
        <pc:sldMkLst>
          <pc:docMk/>
          <pc:sldMk cId="1835863864" sldId="403"/>
        </pc:sldMkLst>
      </pc:sldChg>
      <pc:sldChg chg="del">
        <pc:chgData name="Nguyen Bui Trong Tin" userId="e8b171ad-d98b-49d5-bbe6-f86bd94206fe" providerId="ADAL" clId="{3906A2A9-A8F8-4D99-ACC4-844E63D3A214}" dt="2021-07-11T14:41:13.494" v="0" actId="47"/>
        <pc:sldMkLst>
          <pc:docMk/>
          <pc:sldMk cId="1293452075" sldId="404"/>
        </pc:sldMkLst>
      </pc:sldChg>
      <pc:sldChg chg="add replId">
        <pc:chgData name="Nguyen Bui Trong Tin" userId="e8b171ad-d98b-49d5-bbe6-f86bd94206fe" providerId="ADAL" clId="{3906A2A9-A8F8-4D99-ACC4-844E63D3A214}" dt="2021-07-11T14:41:30.401" v="14" actId="2890"/>
        <pc:sldMkLst>
          <pc:docMk/>
          <pc:sldMk cId="1698591912" sldId="404"/>
        </pc:sldMkLst>
      </pc:sldChg>
      <pc:sldChg chg="add">
        <pc:chgData name="Nguyen Bui Trong Tin" userId="e8b171ad-d98b-49d5-bbe6-f86bd94206fe" providerId="ADAL" clId="{3906A2A9-A8F8-4D99-ACC4-844E63D3A214}" dt="2021-07-11T14:41:33.879" v="15" actId="2890"/>
        <pc:sldMkLst>
          <pc:docMk/>
          <pc:sldMk cId="3134179657" sldId="405"/>
        </pc:sldMkLst>
      </pc:sldChg>
      <pc:sldChg chg="del">
        <pc:chgData name="Nguyen Bui Trong Tin" userId="e8b171ad-d98b-49d5-bbe6-f86bd94206fe" providerId="ADAL" clId="{3906A2A9-A8F8-4D99-ACC4-844E63D3A214}" dt="2021-07-11T14:41:13.494" v="0" actId="47"/>
        <pc:sldMkLst>
          <pc:docMk/>
          <pc:sldMk cId="4040564128" sldId="405"/>
        </pc:sldMkLst>
      </pc:sldChg>
      <pc:sldChg chg="add replId">
        <pc:chgData name="Nguyen Bui Trong Tin" userId="e8b171ad-d98b-49d5-bbe6-f86bd94206fe" providerId="ADAL" clId="{3906A2A9-A8F8-4D99-ACC4-844E63D3A214}" dt="2021-07-11T14:41:33.879" v="15" actId="2890"/>
        <pc:sldMkLst>
          <pc:docMk/>
          <pc:sldMk cId="1959121914" sldId="406"/>
        </pc:sldMkLst>
      </pc:sldChg>
      <pc:sldChg chg="del">
        <pc:chgData name="Nguyen Bui Trong Tin" userId="e8b171ad-d98b-49d5-bbe6-f86bd94206fe" providerId="ADAL" clId="{3906A2A9-A8F8-4D99-ACC4-844E63D3A214}" dt="2021-07-11T14:41:13.494" v="0" actId="47"/>
        <pc:sldMkLst>
          <pc:docMk/>
          <pc:sldMk cId="2375348906" sldId="406"/>
        </pc:sldMkLst>
      </pc:sldChg>
      <pc:sldChg chg="add replId">
        <pc:chgData name="Nguyen Bui Trong Tin" userId="e8b171ad-d98b-49d5-bbe6-f86bd94206fe" providerId="ADAL" clId="{3906A2A9-A8F8-4D99-ACC4-844E63D3A214}" dt="2021-07-11T14:41:33.879" v="15" actId="2890"/>
        <pc:sldMkLst>
          <pc:docMk/>
          <pc:sldMk cId="630981681" sldId="407"/>
        </pc:sldMkLst>
      </pc:sldChg>
      <pc:sldChg chg="del">
        <pc:chgData name="Nguyen Bui Trong Tin" userId="e8b171ad-d98b-49d5-bbe6-f86bd94206fe" providerId="ADAL" clId="{3906A2A9-A8F8-4D99-ACC4-844E63D3A214}" dt="2021-07-11T14:41:13.494" v="0" actId="47"/>
        <pc:sldMkLst>
          <pc:docMk/>
          <pc:sldMk cId="3094936686" sldId="407"/>
        </pc:sldMkLst>
      </pc:sldChg>
      <pc:sldChg chg="add replId">
        <pc:chgData name="Nguyen Bui Trong Tin" userId="e8b171ad-d98b-49d5-bbe6-f86bd94206fe" providerId="ADAL" clId="{3906A2A9-A8F8-4D99-ACC4-844E63D3A214}" dt="2021-07-11T14:41:33.879" v="15" actId="2890"/>
        <pc:sldMkLst>
          <pc:docMk/>
          <pc:sldMk cId="439390364" sldId="408"/>
        </pc:sldMkLst>
      </pc:sldChg>
      <pc:sldChg chg="del">
        <pc:chgData name="Nguyen Bui Trong Tin" userId="e8b171ad-d98b-49d5-bbe6-f86bd94206fe" providerId="ADAL" clId="{3906A2A9-A8F8-4D99-ACC4-844E63D3A214}" dt="2021-07-11T14:41:13.494" v="0" actId="47"/>
        <pc:sldMkLst>
          <pc:docMk/>
          <pc:sldMk cId="506862209" sldId="408"/>
        </pc:sldMkLst>
      </pc:sldChg>
      <pc:sldChg chg="add">
        <pc:chgData name="Nguyen Bui Trong Tin" userId="e8b171ad-d98b-49d5-bbe6-f86bd94206fe" providerId="ADAL" clId="{3906A2A9-A8F8-4D99-ACC4-844E63D3A214}" dt="2021-07-11T14:41:39.404" v="16"/>
        <pc:sldMkLst>
          <pc:docMk/>
          <pc:sldMk cId="2111532484" sldId="409"/>
        </pc:sldMkLst>
      </pc:sldChg>
      <pc:sldChg chg="del">
        <pc:chgData name="Nguyen Bui Trong Tin" userId="e8b171ad-d98b-49d5-bbe6-f86bd94206fe" providerId="ADAL" clId="{3906A2A9-A8F8-4D99-ACC4-844E63D3A214}" dt="2021-07-11T14:41:13.494" v="0" actId="47"/>
        <pc:sldMkLst>
          <pc:docMk/>
          <pc:sldMk cId="3729801902" sldId="409"/>
        </pc:sldMkLst>
      </pc:sldChg>
      <pc:sldChg chg="add">
        <pc:chgData name="Nguyen Bui Trong Tin" userId="e8b171ad-d98b-49d5-bbe6-f86bd94206fe" providerId="ADAL" clId="{3906A2A9-A8F8-4D99-ACC4-844E63D3A214}" dt="2021-07-11T14:41:43.214" v="17"/>
        <pc:sldMkLst>
          <pc:docMk/>
          <pc:sldMk cId="290294677" sldId="410"/>
        </pc:sldMkLst>
      </pc:sldChg>
      <pc:sldChg chg="del">
        <pc:chgData name="Nguyen Bui Trong Tin" userId="e8b171ad-d98b-49d5-bbe6-f86bd94206fe" providerId="ADAL" clId="{3906A2A9-A8F8-4D99-ACC4-844E63D3A214}" dt="2021-07-11T14:41:13.494" v="0" actId="47"/>
        <pc:sldMkLst>
          <pc:docMk/>
          <pc:sldMk cId="2497230748" sldId="410"/>
        </pc:sldMkLst>
      </pc:sldChg>
      <pc:sldChg chg="add">
        <pc:chgData name="Nguyen Bui Trong Tin" userId="e8b171ad-d98b-49d5-bbe6-f86bd94206fe" providerId="ADAL" clId="{3906A2A9-A8F8-4D99-ACC4-844E63D3A214}" dt="2021-07-11T14:41:44.451" v="18"/>
        <pc:sldMkLst>
          <pc:docMk/>
          <pc:sldMk cId="2070657600" sldId="411"/>
        </pc:sldMkLst>
      </pc:sldChg>
      <pc:sldChg chg="del">
        <pc:chgData name="Nguyen Bui Trong Tin" userId="e8b171ad-d98b-49d5-bbe6-f86bd94206fe" providerId="ADAL" clId="{3906A2A9-A8F8-4D99-ACC4-844E63D3A214}" dt="2021-07-11T14:41:13.494" v="0" actId="47"/>
        <pc:sldMkLst>
          <pc:docMk/>
          <pc:sldMk cId="3687217798" sldId="411"/>
        </pc:sldMkLst>
      </pc:sldChg>
      <pc:sldChg chg="del">
        <pc:chgData name="Nguyen Bui Trong Tin" userId="e8b171ad-d98b-49d5-bbe6-f86bd94206fe" providerId="ADAL" clId="{3906A2A9-A8F8-4D99-ACC4-844E63D3A214}" dt="2021-07-11T14:41:13.494" v="0" actId="47"/>
        <pc:sldMkLst>
          <pc:docMk/>
          <pc:sldMk cId="1242508835" sldId="412"/>
        </pc:sldMkLst>
      </pc:sldChg>
      <pc:sldChg chg="add">
        <pc:chgData name="Nguyen Bui Trong Tin" userId="e8b171ad-d98b-49d5-bbe6-f86bd94206fe" providerId="ADAL" clId="{3906A2A9-A8F8-4D99-ACC4-844E63D3A214}" dt="2021-07-11T14:41:45.361" v="19"/>
        <pc:sldMkLst>
          <pc:docMk/>
          <pc:sldMk cId="1984277804" sldId="412"/>
        </pc:sldMkLst>
      </pc:sldChg>
      <pc:sldChg chg="del">
        <pc:chgData name="Nguyen Bui Trong Tin" userId="e8b171ad-d98b-49d5-bbe6-f86bd94206fe" providerId="ADAL" clId="{3906A2A9-A8F8-4D99-ACC4-844E63D3A214}" dt="2021-07-11T14:41:13.494" v="0" actId="47"/>
        <pc:sldMkLst>
          <pc:docMk/>
          <pc:sldMk cId="88128947" sldId="413"/>
        </pc:sldMkLst>
      </pc:sldChg>
      <pc:sldChg chg="add del">
        <pc:chgData name="Nguyen Bui Trong Tin" userId="e8b171ad-d98b-49d5-bbe6-f86bd94206fe" providerId="ADAL" clId="{3906A2A9-A8F8-4D99-ACC4-844E63D3A214}" dt="2021-07-11T14:41:47.960" v="21"/>
        <pc:sldMkLst>
          <pc:docMk/>
          <pc:sldMk cId="1317991329" sldId="413"/>
        </pc:sldMkLst>
      </pc:sldChg>
      <pc:sldChg chg="add">
        <pc:chgData name="Nguyen Bui Trong Tin" userId="e8b171ad-d98b-49d5-bbe6-f86bd94206fe" providerId="ADAL" clId="{3906A2A9-A8F8-4D99-ACC4-844E63D3A214}" dt="2021-07-11T14:41:48.960" v="22"/>
        <pc:sldMkLst>
          <pc:docMk/>
          <pc:sldMk cId="3964240136" sldId="413"/>
        </pc:sldMkLst>
      </pc:sldChg>
      <pc:sldChg chg="add">
        <pc:chgData name="Nguyen Bui Trong Tin" userId="e8b171ad-d98b-49d5-bbe6-f86bd94206fe" providerId="ADAL" clId="{3906A2A9-A8F8-4D99-ACC4-844E63D3A214}" dt="2021-07-11T14:41:50.201" v="23"/>
        <pc:sldMkLst>
          <pc:docMk/>
          <pc:sldMk cId="965515329" sldId="414"/>
        </pc:sldMkLst>
      </pc:sldChg>
      <pc:sldChg chg="del">
        <pc:chgData name="Nguyen Bui Trong Tin" userId="e8b171ad-d98b-49d5-bbe6-f86bd94206fe" providerId="ADAL" clId="{3906A2A9-A8F8-4D99-ACC4-844E63D3A214}" dt="2021-07-11T14:41:13.494" v="0" actId="47"/>
        <pc:sldMkLst>
          <pc:docMk/>
          <pc:sldMk cId="1625115074" sldId="414"/>
        </pc:sldMkLst>
      </pc:sldChg>
      <pc:sldChg chg="add">
        <pc:chgData name="Nguyen Bui Trong Tin" userId="e8b171ad-d98b-49d5-bbe6-f86bd94206fe" providerId="ADAL" clId="{3906A2A9-A8F8-4D99-ACC4-844E63D3A214}" dt="2021-07-11T14:43:59.478" v="24"/>
        <pc:sldMkLst>
          <pc:docMk/>
          <pc:sldMk cId="180784202" sldId="415"/>
        </pc:sldMkLst>
      </pc:sldChg>
      <pc:sldChg chg="del">
        <pc:chgData name="Nguyen Bui Trong Tin" userId="e8b171ad-d98b-49d5-bbe6-f86bd94206fe" providerId="ADAL" clId="{3906A2A9-A8F8-4D99-ACC4-844E63D3A214}" dt="2021-07-11T14:41:13.494" v="0" actId="47"/>
        <pc:sldMkLst>
          <pc:docMk/>
          <pc:sldMk cId="3835933509" sldId="415"/>
        </pc:sldMkLst>
      </pc:sldChg>
      <pc:sldChg chg="del">
        <pc:chgData name="Nguyen Bui Trong Tin" userId="e8b171ad-d98b-49d5-bbe6-f86bd94206fe" providerId="ADAL" clId="{3906A2A9-A8F8-4D99-ACC4-844E63D3A214}" dt="2021-07-11T14:41:13.494" v="0" actId="47"/>
        <pc:sldMkLst>
          <pc:docMk/>
          <pc:sldMk cId="2407899211" sldId="416"/>
        </pc:sldMkLst>
      </pc:sldChg>
      <pc:sldChg chg="add">
        <pc:chgData name="Nguyen Bui Trong Tin" userId="e8b171ad-d98b-49d5-bbe6-f86bd94206fe" providerId="ADAL" clId="{3906A2A9-A8F8-4D99-ACC4-844E63D3A214}" dt="2021-07-11T14:44:00.647" v="25"/>
        <pc:sldMkLst>
          <pc:docMk/>
          <pc:sldMk cId="3584892694" sldId="416"/>
        </pc:sldMkLst>
      </pc:sldChg>
      <pc:sldChg chg="del">
        <pc:chgData name="Nguyen Bui Trong Tin" userId="e8b171ad-d98b-49d5-bbe6-f86bd94206fe" providerId="ADAL" clId="{3906A2A9-A8F8-4D99-ACC4-844E63D3A214}" dt="2021-07-11T14:41:13.494" v="0" actId="47"/>
        <pc:sldMkLst>
          <pc:docMk/>
          <pc:sldMk cId="3455617247" sldId="417"/>
        </pc:sldMkLst>
      </pc:sldChg>
      <pc:sldChg chg="del">
        <pc:chgData name="Nguyen Bui Trong Tin" userId="e8b171ad-d98b-49d5-bbe6-f86bd94206fe" providerId="ADAL" clId="{3906A2A9-A8F8-4D99-ACC4-844E63D3A214}" dt="2021-07-11T14:41:13.494" v="0" actId="47"/>
        <pc:sldMkLst>
          <pc:docMk/>
          <pc:sldMk cId="627721433" sldId="418"/>
        </pc:sldMkLst>
      </pc:sldChg>
      <pc:sldChg chg="del">
        <pc:chgData name="Nguyen Bui Trong Tin" userId="e8b171ad-d98b-49d5-bbe6-f86bd94206fe" providerId="ADAL" clId="{3906A2A9-A8F8-4D99-ACC4-844E63D3A214}" dt="2021-07-11T14:41:13.494" v="0" actId="47"/>
        <pc:sldMkLst>
          <pc:docMk/>
          <pc:sldMk cId="900824628" sldId="419"/>
        </pc:sldMkLst>
      </pc:sldChg>
      <pc:sldChg chg="del">
        <pc:chgData name="Nguyen Bui Trong Tin" userId="e8b171ad-d98b-49d5-bbe6-f86bd94206fe" providerId="ADAL" clId="{3906A2A9-A8F8-4D99-ACC4-844E63D3A214}" dt="2021-07-11T14:41:13.494" v="0" actId="47"/>
        <pc:sldMkLst>
          <pc:docMk/>
          <pc:sldMk cId="4040671024" sldId="420"/>
        </pc:sldMkLst>
      </pc:sldChg>
      <pc:sldChg chg="del">
        <pc:chgData name="Nguyen Bui Trong Tin" userId="e8b171ad-d98b-49d5-bbe6-f86bd94206fe" providerId="ADAL" clId="{3906A2A9-A8F8-4D99-ACC4-844E63D3A214}" dt="2021-07-11T14:41:13.494" v="0" actId="47"/>
        <pc:sldMkLst>
          <pc:docMk/>
          <pc:sldMk cId="4236993162" sldId="421"/>
        </pc:sldMkLst>
      </pc:sldChg>
      <pc:sldChg chg="del">
        <pc:chgData name="Nguyen Bui Trong Tin" userId="e8b171ad-d98b-49d5-bbe6-f86bd94206fe" providerId="ADAL" clId="{3906A2A9-A8F8-4D99-ACC4-844E63D3A214}" dt="2021-07-11T14:41:13.494" v="0" actId="47"/>
        <pc:sldMkLst>
          <pc:docMk/>
          <pc:sldMk cId="278334516" sldId="422"/>
        </pc:sldMkLst>
      </pc:sldChg>
      <pc:sldChg chg="del">
        <pc:chgData name="Nguyen Bui Trong Tin" userId="e8b171ad-d98b-49d5-bbe6-f86bd94206fe" providerId="ADAL" clId="{3906A2A9-A8F8-4D99-ACC4-844E63D3A214}" dt="2021-07-11T14:41:13.494" v="0" actId="47"/>
        <pc:sldMkLst>
          <pc:docMk/>
          <pc:sldMk cId="452003682" sldId="423"/>
        </pc:sldMkLst>
      </pc:sldChg>
      <pc:sldChg chg="del">
        <pc:chgData name="Nguyen Bui Trong Tin" userId="e8b171ad-d98b-49d5-bbe6-f86bd94206fe" providerId="ADAL" clId="{3906A2A9-A8F8-4D99-ACC4-844E63D3A214}" dt="2021-07-11T14:41:13.494" v="0" actId="47"/>
        <pc:sldMkLst>
          <pc:docMk/>
          <pc:sldMk cId="1202523845" sldId="425"/>
        </pc:sldMkLst>
      </pc:sldChg>
      <pc:sldChg chg="del">
        <pc:chgData name="Nguyen Bui Trong Tin" userId="e8b171ad-d98b-49d5-bbe6-f86bd94206fe" providerId="ADAL" clId="{3906A2A9-A8F8-4D99-ACC4-844E63D3A214}" dt="2021-07-11T14:41:13.494" v="0" actId="47"/>
        <pc:sldMkLst>
          <pc:docMk/>
          <pc:sldMk cId="4170596319" sldId="426"/>
        </pc:sldMkLst>
      </pc:sldChg>
      <pc:sldChg chg="del">
        <pc:chgData name="Nguyen Bui Trong Tin" userId="e8b171ad-d98b-49d5-bbe6-f86bd94206fe" providerId="ADAL" clId="{3906A2A9-A8F8-4D99-ACC4-844E63D3A214}" dt="2021-07-11T14:41:13.494" v="0" actId="47"/>
        <pc:sldMkLst>
          <pc:docMk/>
          <pc:sldMk cId="385475827" sldId="427"/>
        </pc:sldMkLst>
      </pc:sldChg>
      <pc:sldChg chg="del">
        <pc:chgData name="Nguyen Bui Trong Tin" userId="e8b171ad-d98b-49d5-bbe6-f86bd94206fe" providerId="ADAL" clId="{3906A2A9-A8F8-4D99-ACC4-844E63D3A214}" dt="2021-07-11T14:41:13.494" v="0" actId="47"/>
        <pc:sldMkLst>
          <pc:docMk/>
          <pc:sldMk cId="1729390236" sldId="428"/>
        </pc:sldMkLst>
      </pc:sldChg>
      <pc:sldChg chg="del">
        <pc:chgData name="Nguyen Bui Trong Tin" userId="e8b171ad-d98b-49d5-bbe6-f86bd94206fe" providerId="ADAL" clId="{3906A2A9-A8F8-4D99-ACC4-844E63D3A214}" dt="2021-07-11T14:41:13.494" v="0" actId="47"/>
        <pc:sldMkLst>
          <pc:docMk/>
          <pc:sldMk cId="3976552675" sldId="429"/>
        </pc:sldMkLst>
      </pc:sldChg>
      <pc:sldChg chg="del">
        <pc:chgData name="Nguyen Bui Trong Tin" userId="e8b171ad-d98b-49d5-bbe6-f86bd94206fe" providerId="ADAL" clId="{3906A2A9-A8F8-4D99-ACC4-844E63D3A214}" dt="2021-07-11T14:41:13.494" v="0" actId="47"/>
        <pc:sldMkLst>
          <pc:docMk/>
          <pc:sldMk cId="2623789335" sldId="430"/>
        </pc:sldMkLst>
      </pc:sldChg>
      <pc:sldChg chg="del">
        <pc:chgData name="Nguyen Bui Trong Tin" userId="e8b171ad-d98b-49d5-bbe6-f86bd94206fe" providerId="ADAL" clId="{3906A2A9-A8F8-4D99-ACC4-844E63D3A214}" dt="2021-07-11T14:41:13.494" v="0" actId="47"/>
        <pc:sldMkLst>
          <pc:docMk/>
          <pc:sldMk cId="2202442491" sldId="431"/>
        </pc:sldMkLst>
      </pc:sldChg>
      <pc:sldChg chg="del">
        <pc:chgData name="Nguyen Bui Trong Tin" userId="e8b171ad-d98b-49d5-bbe6-f86bd94206fe" providerId="ADAL" clId="{3906A2A9-A8F8-4D99-ACC4-844E63D3A214}" dt="2021-07-11T14:41:13.494" v="0" actId="47"/>
        <pc:sldMkLst>
          <pc:docMk/>
          <pc:sldMk cId="2113570404" sldId="433"/>
        </pc:sldMkLst>
      </pc:sldChg>
      <pc:sldChg chg="del">
        <pc:chgData name="Nguyen Bui Trong Tin" userId="e8b171ad-d98b-49d5-bbe6-f86bd94206fe" providerId="ADAL" clId="{3906A2A9-A8F8-4D99-ACC4-844E63D3A214}" dt="2021-07-11T14:41:13.494" v="0" actId="47"/>
        <pc:sldMkLst>
          <pc:docMk/>
          <pc:sldMk cId="2603145818" sldId="434"/>
        </pc:sldMkLst>
      </pc:sldChg>
      <pc:sldChg chg="del">
        <pc:chgData name="Nguyen Bui Trong Tin" userId="e8b171ad-d98b-49d5-bbe6-f86bd94206fe" providerId="ADAL" clId="{3906A2A9-A8F8-4D99-ACC4-844E63D3A214}" dt="2021-07-11T14:41:13.494" v="0" actId="47"/>
        <pc:sldMkLst>
          <pc:docMk/>
          <pc:sldMk cId="4171819189" sldId="435"/>
        </pc:sldMkLst>
      </pc:sldChg>
      <pc:sldChg chg="del">
        <pc:chgData name="Nguyen Bui Trong Tin" userId="e8b171ad-d98b-49d5-bbe6-f86bd94206fe" providerId="ADAL" clId="{3906A2A9-A8F8-4D99-ACC4-844E63D3A214}" dt="2021-07-11T14:41:13.494" v="0" actId="47"/>
        <pc:sldMkLst>
          <pc:docMk/>
          <pc:sldMk cId="2138122785" sldId="436"/>
        </pc:sldMkLst>
      </pc:sldChg>
      <pc:sldChg chg="del">
        <pc:chgData name="Nguyen Bui Trong Tin" userId="e8b171ad-d98b-49d5-bbe6-f86bd94206fe" providerId="ADAL" clId="{3906A2A9-A8F8-4D99-ACC4-844E63D3A214}" dt="2021-07-11T14:41:13.494" v="0" actId="47"/>
        <pc:sldMkLst>
          <pc:docMk/>
          <pc:sldMk cId="2178774591" sldId="437"/>
        </pc:sldMkLst>
      </pc:sldChg>
      <pc:sldChg chg="del">
        <pc:chgData name="Nguyen Bui Trong Tin" userId="e8b171ad-d98b-49d5-bbe6-f86bd94206fe" providerId="ADAL" clId="{3906A2A9-A8F8-4D99-ACC4-844E63D3A214}" dt="2021-07-11T14:41:13.494" v="0" actId="47"/>
        <pc:sldMkLst>
          <pc:docMk/>
          <pc:sldMk cId="1735301629" sldId="438"/>
        </pc:sldMkLst>
      </pc:sldChg>
      <pc:sldChg chg="del">
        <pc:chgData name="Nguyen Bui Trong Tin" userId="e8b171ad-d98b-49d5-bbe6-f86bd94206fe" providerId="ADAL" clId="{3906A2A9-A8F8-4D99-ACC4-844E63D3A214}" dt="2021-07-11T14:41:13.494" v="0" actId="47"/>
        <pc:sldMkLst>
          <pc:docMk/>
          <pc:sldMk cId="3798395982" sldId="439"/>
        </pc:sldMkLst>
      </pc:sldChg>
      <pc:sldChg chg="del">
        <pc:chgData name="Nguyen Bui Trong Tin" userId="e8b171ad-d98b-49d5-bbe6-f86bd94206fe" providerId="ADAL" clId="{3906A2A9-A8F8-4D99-ACC4-844E63D3A214}" dt="2021-07-11T14:41:13.494" v="0" actId="47"/>
        <pc:sldMkLst>
          <pc:docMk/>
          <pc:sldMk cId="1108698809" sldId="440"/>
        </pc:sldMkLst>
      </pc:sldChg>
      <pc:sldChg chg="del">
        <pc:chgData name="Nguyen Bui Trong Tin" userId="e8b171ad-d98b-49d5-bbe6-f86bd94206fe" providerId="ADAL" clId="{3906A2A9-A8F8-4D99-ACC4-844E63D3A214}" dt="2021-07-11T14:41:13.494" v="0" actId="47"/>
        <pc:sldMkLst>
          <pc:docMk/>
          <pc:sldMk cId="1765575225" sldId="441"/>
        </pc:sldMkLst>
      </pc:sldChg>
      <pc:sldChg chg="del">
        <pc:chgData name="Nguyen Bui Trong Tin" userId="e8b171ad-d98b-49d5-bbe6-f86bd94206fe" providerId="ADAL" clId="{3906A2A9-A8F8-4D99-ACC4-844E63D3A214}" dt="2021-07-11T14:41:13.494" v="0" actId="47"/>
        <pc:sldMkLst>
          <pc:docMk/>
          <pc:sldMk cId="4180487106" sldId="442"/>
        </pc:sldMkLst>
      </pc:sldChg>
      <pc:sldChg chg="del">
        <pc:chgData name="Nguyen Bui Trong Tin" userId="e8b171ad-d98b-49d5-bbe6-f86bd94206fe" providerId="ADAL" clId="{3906A2A9-A8F8-4D99-ACC4-844E63D3A214}" dt="2021-07-11T14:41:13.494" v="0" actId="47"/>
        <pc:sldMkLst>
          <pc:docMk/>
          <pc:sldMk cId="3141320703" sldId="443"/>
        </pc:sldMkLst>
      </pc:sldChg>
      <pc:sldChg chg="del">
        <pc:chgData name="Nguyen Bui Trong Tin" userId="e8b171ad-d98b-49d5-bbe6-f86bd94206fe" providerId="ADAL" clId="{3906A2A9-A8F8-4D99-ACC4-844E63D3A214}" dt="2021-07-11T14:41:13.494" v="0" actId="47"/>
        <pc:sldMkLst>
          <pc:docMk/>
          <pc:sldMk cId="1060641105" sldId="444"/>
        </pc:sldMkLst>
      </pc:sldChg>
      <pc:sldChg chg="del">
        <pc:chgData name="Nguyen Bui Trong Tin" userId="e8b171ad-d98b-49d5-bbe6-f86bd94206fe" providerId="ADAL" clId="{3906A2A9-A8F8-4D99-ACC4-844E63D3A214}" dt="2021-07-11T14:41:13.494" v="0" actId="47"/>
        <pc:sldMkLst>
          <pc:docMk/>
          <pc:sldMk cId="4193179599" sldId="445"/>
        </pc:sldMkLst>
      </pc:sldChg>
      <pc:sldChg chg="del">
        <pc:chgData name="Nguyen Bui Trong Tin" userId="e8b171ad-d98b-49d5-bbe6-f86bd94206fe" providerId="ADAL" clId="{3906A2A9-A8F8-4D99-ACC4-844E63D3A214}" dt="2021-07-11T14:41:13.494" v="0" actId="47"/>
        <pc:sldMkLst>
          <pc:docMk/>
          <pc:sldMk cId="1006827686" sldId="446"/>
        </pc:sldMkLst>
      </pc:sldChg>
      <pc:sldChg chg="del">
        <pc:chgData name="Nguyen Bui Trong Tin" userId="e8b171ad-d98b-49d5-bbe6-f86bd94206fe" providerId="ADAL" clId="{3906A2A9-A8F8-4D99-ACC4-844E63D3A214}" dt="2021-07-11T14:41:13.494" v="0" actId="47"/>
        <pc:sldMkLst>
          <pc:docMk/>
          <pc:sldMk cId="3649754977" sldId="447"/>
        </pc:sldMkLst>
      </pc:sldChg>
      <pc:sldChg chg="del">
        <pc:chgData name="Nguyen Bui Trong Tin" userId="e8b171ad-d98b-49d5-bbe6-f86bd94206fe" providerId="ADAL" clId="{3906A2A9-A8F8-4D99-ACC4-844E63D3A214}" dt="2021-07-11T14:41:13.494" v="0" actId="47"/>
        <pc:sldMkLst>
          <pc:docMk/>
          <pc:sldMk cId="3330708108" sldId="448"/>
        </pc:sldMkLst>
      </pc:sldChg>
      <pc:sldChg chg="del">
        <pc:chgData name="Nguyen Bui Trong Tin" userId="e8b171ad-d98b-49d5-bbe6-f86bd94206fe" providerId="ADAL" clId="{3906A2A9-A8F8-4D99-ACC4-844E63D3A214}" dt="2021-07-11T14:41:13.494" v="0" actId="47"/>
        <pc:sldMkLst>
          <pc:docMk/>
          <pc:sldMk cId="3155034873" sldId="452"/>
        </pc:sldMkLst>
      </pc:sldChg>
      <pc:sldChg chg="del">
        <pc:chgData name="Nguyen Bui Trong Tin" userId="e8b171ad-d98b-49d5-bbe6-f86bd94206fe" providerId="ADAL" clId="{3906A2A9-A8F8-4D99-ACC4-844E63D3A214}" dt="2021-07-11T14:41:13.494" v="0" actId="47"/>
        <pc:sldMkLst>
          <pc:docMk/>
          <pc:sldMk cId="1671288076" sldId="453"/>
        </pc:sldMkLst>
      </pc:sldChg>
      <pc:sldChg chg="del">
        <pc:chgData name="Nguyen Bui Trong Tin" userId="e8b171ad-d98b-49d5-bbe6-f86bd94206fe" providerId="ADAL" clId="{3906A2A9-A8F8-4D99-ACC4-844E63D3A214}" dt="2021-07-11T14:41:13.494" v="0" actId="47"/>
        <pc:sldMkLst>
          <pc:docMk/>
          <pc:sldMk cId="4117373650" sldId="454"/>
        </pc:sldMkLst>
      </pc:sldChg>
      <pc:sldChg chg="del">
        <pc:chgData name="Nguyen Bui Trong Tin" userId="e8b171ad-d98b-49d5-bbe6-f86bd94206fe" providerId="ADAL" clId="{3906A2A9-A8F8-4D99-ACC4-844E63D3A214}" dt="2021-07-11T14:41:13.494" v="0" actId="47"/>
        <pc:sldMkLst>
          <pc:docMk/>
          <pc:sldMk cId="1624020390" sldId="455"/>
        </pc:sldMkLst>
      </pc:sldChg>
      <pc:sldChg chg="del">
        <pc:chgData name="Nguyen Bui Trong Tin" userId="e8b171ad-d98b-49d5-bbe6-f86bd94206fe" providerId="ADAL" clId="{3906A2A9-A8F8-4D99-ACC4-844E63D3A214}" dt="2021-07-11T14:41:13.494" v="0" actId="47"/>
        <pc:sldMkLst>
          <pc:docMk/>
          <pc:sldMk cId="436819471" sldId="456"/>
        </pc:sldMkLst>
      </pc:sldChg>
    </pc:docChg>
  </pc:docChgLst>
  <pc:docChgLst>
    <pc:chgData name="Nguyen Bui Trong Tin" userId="e8b171ad-d98b-49d5-bbe6-f86bd94206fe" providerId="ADAL" clId="{BA0762DD-606F-4A4E-BC6F-49BC926C8EB1}"/>
    <pc:docChg chg="undo redo custSel addSld delSld modSld sldOrd">
      <pc:chgData name="Nguyen Bui Trong Tin" userId="e8b171ad-d98b-49d5-bbe6-f86bd94206fe" providerId="ADAL" clId="{BA0762DD-606F-4A4E-BC6F-49BC926C8EB1}" dt="2021-07-29T04:34:13.375" v="834" actId="20577"/>
      <pc:docMkLst>
        <pc:docMk/>
      </pc:docMkLst>
      <pc:sldChg chg="del">
        <pc:chgData name="Nguyen Bui Trong Tin" userId="e8b171ad-d98b-49d5-bbe6-f86bd94206fe" providerId="ADAL" clId="{BA0762DD-606F-4A4E-BC6F-49BC926C8EB1}" dt="2021-07-29T01:28:32.432" v="17" actId="47"/>
        <pc:sldMkLst>
          <pc:docMk/>
          <pc:sldMk cId="134196578" sldId="394"/>
        </pc:sldMkLst>
      </pc:sldChg>
      <pc:sldChg chg="del">
        <pc:chgData name="Nguyen Bui Trong Tin" userId="e8b171ad-d98b-49d5-bbe6-f86bd94206fe" providerId="ADAL" clId="{BA0762DD-606F-4A4E-BC6F-49BC926C8EB1}" dt="2021-07-29T01:28:32.432" v="17" actId="47"/>
        <pc:sldMkLst>
          <pc:docMk/>
          <pc:sldMk cId="2666131504" sldId="395"/>
        </pc:sldMkLst>
      </pc:sldChg>
      <pc:sldChg chg="del">
        <pc:chgData name="Nguyen Bui Trong Tin" userId="e8b171ad-d98b-49d5-bbe6-f86bd94206fe" providerId="ADAL" clId="{BA0762DD-606F-4A4E-BC6F-49BC926C8EB1}" dt="2021-07-29T01:28:32.432" v="17" actId="47"/>
        <pc:sldMkLst>
          <pc:docMk/>
          <pc:sldMk cId="3071695222" sldId="396"/>
        </pc:sldMkLst>
      </pc:sldChg>
      <pc:sldChg chg="del">
        <pc:chgData name="Nguyen Bui Trong Tin" userId="e8b171ad-d98b-49d5-bbe6-f86bd94206fe" providerId="ADAL" clId="{BA0762DD-606F-4A4E-BC6F-49BC926C8EB1}" dt="2021-07-29T01:28:32.432" v="17" actId="47"/>
        <pc:sldMkLst>
          <pc:docMk/>
          <pc:sldMk cId="3373114316" sldId="397"/>
        </pc:sldMkLst>
      </pc:sldChg>
      <pc:sldChg chg="del">
        <pc:chgData name="Nguyen Bui Trong Tin" userId="e8b171ad-d98b-49d5-bbe6-f86bd94206fe" providerId="ADAL" clId="{BA0762DD-606F-4A4E-BC6F-49BC926C8EB1}" dt="2021-07-29T01:28:34.823" v="18" actId="47"/>
        <pc:sldMkLst>
          <pc:docMk/>
          <pc:sldMk cId="3717025558" sldId="398"/>
        </pc:sldMkLst>
      </pc:sldChg>
      <pc:sldChg chg="del">
        <pc:chgData name="Nguyen Bui Trong Tin" userId="e8b171ad-d98b-49d5-bbe6-f86bd94206fe" providerId="ADAL" clId="{BA0762DD-606F-4A4E-BC6F-49BC926C8EB1}" dt="2021-07-29T01:28:36.041" v="19" actId="47"/>
        <pc:sldMkLst>
          <pc:docMk/>
          <pc:sldMk cId="431613213" sldId="399"/>
        </pc:sldMkLst>
      </pc:sldChg>
      <pc:sldChg chg="del">
        <pc:chgData name="Nguyen Bui Trong Tin" userId="e8b171ad-d98b-49d5-bbe6-f86bd94206fe" providerId="ADAL" clId="{BA0762DD-606F-4A4E-BC6F-49BC926C8EB1}" dt="2021-07-29T01:28:37.185" v="20" actId="47"/>
        <pc:sldMkLst>
          <pc:docMk/>
          <pc:sldMk cId="2077628247" sldId="400"/>
        </pc:sldMkLst>
      </pc:sldChg>
      <pc:sldChg chg="del">
        <pc:chgData name="Nguyen Bui Trong Tin" userId="e8b171ad-d98b-49d5-bbe6-f86bd94206fe" providerId="ADAL" clId="{BA0762DD-606F-4A4E-BC6F-49BC926C8EB1}" dt="2021-07-29T01:28:17.250" v="12" actId="47"/>
        <pc:sldMkLst>
          <pc:docMk/>
          <pc:sldMk cId="4113254903" sldId="424"/>
        </pc:sldMkLst>
      </pc:sldChg>
      <pc:sldChg chg="del">
        <pc:chgData name="Nguyen Bui Trong Tin" userId="e8b171ad-d98b-49d5-bbe6-f86bd94206fe" providerId="ADAL" clId="{BA0762DD-606F-4A4E-BC6F-49BC926C8EB1}" dt="2021-07-29T01:28:17.250" v="12" actId="47"/>
        <pc:sldMkLst>
          <pc:docMk/>
          <pc:sldMk cId="2241829361" sldId="425"/>
        </pc:sldMkLst>
      </pc:sldChg>
      <pc:sldChg chg="addSp delSp modSp mod">
        <pc:chgData name="Nguyen Bui Trong Tin" userId="e8b171ad-d98b-49d5-bbe6-f86bd94206fe" providerId="ADAL" clId="{BA0762DD-606F-4A4E-BC6F-49BC926C8EB1}" dt="2021-07-29T02:28:31.989" v="220" actId="20577"/>
        <pc:sldMkLst>
          <pc:docMk/>
          <pc:sldMk cId="2952823032" sldId="426"/>
        </pc:sldMkLst>
        <pc:spChg chg="mod">
          <ac:chgData name="Nguyen Bui Trong Tin" userId="e8b171ad-d98b-49d5-bbe6-f86bd94206fe" providerId="ADAL" clId="{BA0762DD-606F-4A4E-BC6F-49BC926C8EB1}" dt="2021-07-29T02:28:31.989" v="220" actId="20577"/>
          <ac:spMkLst>
            <pc:docMk/>
            <pc:sldMk cId="2952823032" sldId="426"/>
            <ac:spMk id="3" creationId="{139D5992-74CA-4E5E-831D-1F8F99FB57FF}"/>
          </ac:spMkLst>
        </pc:spChg>
        <pc:graphicFrameChg chg="add del mod">
          <ac:chgData name="Nguyen Bui Trong Tin" userId="e8b171ad-d98b-49d5-bbe6-f86bd94206fe" providerId="ADAL" clId="{BA0762DD-606F-4A4E-BC6F-49BC926C8EB1}" dt="2021-07-29T02:28:16.248" v="207"/>
          <ac:graphicFrameMkLst>
            <pc:docMk/>
            <pc:sldMk cId="2952823032" sldId="426"/>
            <ac:graphicFrameMk id="2" creationId="{D85E2CD8-8347-454E-8DBE-12BC70B65610}"/>
          </ac:graphicFrameMkLst>
        </pc:graphicFrameChg>
        <pc:graphicFrameChg chg="add del mod">
          <ac:chgData name="Nguyen Bui Trong Tin" userId="e8b171ad-d98b-49d5-bbe6-f86bd94206fe" providerId="ADAL" clId="{BA0762DD-606F-4A4E-BC6F-49BC926C8EB1}" dt="2021-07-29T02:28:18.120" v="209"/>
          <ac:graphicFrameMkLst>
            <pc:docMk/>
            <pc:sldMk cId="2952823032" sldId="426"/>
            <ac:graphicFrameMk id="4" creationId="{B7EF6C63-8143-4133-B125-A713917E674B}"/>
          </ac:graphicFrameMkLst>
        </pc:graphicFrameChg>
      </pc:sldChg>
      <pc:sldChg chg="modSp mod">
        <pc:chgData name="Nguyen Bui Trong Tin" userId="e8b171ad-d98b-49d5-bbe6-f86bd94206fe" providerId="ADAL" clId="{BA0762DD-606F-4A4E-BC6F-49BC926C8EB1}" dt="2021-07-29T02:28:40.458" v="225" actId="20577"/>
        <pc:sldMkLst>
          <pc:docMk/>
          <pc:sldMk cId="1070216713" sldId="427"/>
        </pc:sldMkLst>
        <pc:spChg chg="mod">
          <ac:chgData name="Nguyen Bui Trong Tin" userId="e8b171ad-d98b-49d5-bbe6-f86bd94206fe" providerId="ADAL" clId="{BA0762DD-606F-4A4E-BC6F-49BC926C8EB1}" dt="2021-07-29T02:28:40.458" v="225" actId="20577"/>
          <ac:spMkLst>
            <pc:docMk/>
            <pc:sldMk cId="1070216713" sldId="427"/>
            <ac:spMk id="3" creationId="{139D5992-74CA-4E5E-831D-1F8F99FB57FF}"/>
          </ac:spMkLst>
        </pc:spChg>
      </pc:sldChg>
      <pc:sldChg chg="modSp mod">
        <pc:chgData name="Nguyen Bui Trong Tin" userId="e8b171ad-d98b-49d5-bbe6-f86bd94206fe" providerId="ADAL" clId="{BA0762DD-606F-4A4E-BC6F-49BC926C8EB1}" dt="2021-07-29T02:39:33.922" v="257" actId="20577"/>
        <pc:sldMkLst>
          <pc:docMk/>
          <pc:sldMk cId="149310380" sldId="428"/>
        </pc:sldMkLst>
        <pc:spChg chg="mod">
          <ac:chgData name="Nguyen Bui Trong Tin" userId="e8b171ad-d98b-49d5-bbe6-f86bd94206fe" providerId="ADAL" clId="{BA0762DD-606F-4A4E-BC6F-49BC926C8EB1}" dt="2021-07-29T02:39:33.922" v="257" actId="20577"/>
          <ac:spMkLst>
            <pc:docMk/>
            <pc:sldMk cId="149310380" sldId="428"/>
            <ac:spMk id="3" creationId="{139D5992-74CA-4E5E-831D-1F8F99FB57FF}"/>
          </ac:spMkLst>
        </pc:spChg>
      </pc:sldChg>
      <pc:sldChg chg="modSp mod">
        <pc:chgData name="Nguyen Bui Trong Tin" userId="e8b171ad-d98b-49d5-bbe6-f86bd94206fe" providerId="ADAL" clId="{BA0762DD-606F-4A4E-BC6F-49BC926C8EB1}" dt="2021-07-29T03:02:50.052" v="323" actId="20577"/>
        <pc:sldMkLst>
          <pc:docMk/>
          <pc:sldMk cId="3315052019" sldId="429"/>
        </pc:sldMkLst>
        <pc:spChg chg="mod">
          <ac:chgData name="Nguyen Bui Trong Tin" userId="e8b171ad-d98b-49d5-bbe6-f86bd94206fe" providerId="ADAL" clId="{BA0762DD-606F-4A4E-BC6F-49BC926C8EB1}" dt="2021-07-29T03:02:50.052" v="323" actId="20577"/>
          <ac:spMkLst>
            <pc:docMk/>
            <pc:sldMk cId="3315052019" sldId="429"/>
            <ac:spMk id="3" creationId="{139D5992-74CA-4E5E-831D-1F8F99FB57FF}"/>
          </ac:spMkLst>
        </pc:spChg>
      </pc:sldChg>
      <pc:sldChg chg="addSp delSp modSp add del mod modNotesTx">
        <pc:chgData name="Nguyen Bui Trong Tin" userId="e8b171ad-d98b-49d5-bbe6-f86bd94206fe" providerId="ADAL" clId="{BA0762DD-606F-4A4E-BC6F-49BC926C8EB1}" dt="2021-07-29T01:41:14.047" v="86" actId="20577"/>
        <pc:sldMkLst>
          <pc:docMk/>
          <pc:sldMk cId="1625566240" sldId="430"/>
        </pc:sldMkLst>
        <pc:spChg chg="mod">
          <ac:chgData name="Nguyen Bui Trong Tin" userId="e8b171ad-d98b-49d5-bbe6-f86bd94206fe" providerId="ADAL" clId="{BA0762DD-606F-4A4E-BC6F-49BC926C8EB1}" dt="2021-07-29T01:27:43.239" v="5" actId="20577"/>
          <ac:spMkLst>
            <pc:docMk/>
            <pc:sldMk cId="1625566240" sldId="430"/>
            <ac:spMk id="3" creationId="{139D5992-74CA-4E5E-831D-1F8F99FB57FF}"/>
          </ac:spMkLst>
        </pc:spChg>
        <pc:picChg chg="del">
          <ac:chgData name="Nguyen Bui Trong Tin" userId="e8b171ad-d98b-49d5-bbe6-f86bd94206fe" providerId="ADAL" clId="{BA0762DD-606F-4A4E-BC6F-49BC926C8EB1}" dt="2021-07-29T01:27:35.489" v="3" actId="478"/>
          <ac:picMkLst>
            <pc:docMk/>
            <pc:sldMk cId="1625566240" sldId="430"/>
            <ac:picMk id="2" creationId="{A46EED79-D262-4E9F-8D4A-C6E0AC3FC3E3}"/>
          </ac:picMkLst>
        </pc:picChg>
        <pc:picChg chg="add mod">
          <ac:chgData name="Nguyen Bui Trong Tin" userId="e8b171ad-d98b-49d5-bbe6-f86bd94206fe" providerId="ADAL" clId="{BA0762DD-606F-4A4E-BC6F-49BC926C8EB1}" dt="2021-07-29T01:34:47.327" v="51" actId="1076"/>
          <ac:picMkLst>
            <pc:docMk/>
            <pc:sldMk cId="1625566240" sldId="430"/>
            <ac:picMk id="4" creationId="{035A6FB6-CEFD-4814-A884-F4C21E72B4DA}"/>
          </ac:picMkLst>
        </pc:picChg>
      </pc:sldChg>
      <pc:sldChg chg="add del">
        <pc:chgData name="Nguyen Bui Trong Tin" userId="e8b171ad-d98b-49d5-bbe6-f86bd94206fe" providerId="ADAL" clId="{BA0762DD-606F-4A4E-BC6F-49BC926C8EB1}" dt="2021-07-29T01:27:34.322" v="2" actId="47"/>
        <pc:sldMkLst>
          <pc:docMk/>
          <pc:sldMk cId="1543103320" sldId="431"/>
        </pc:sldMkLst>
      </pc:sldChg>
      <pc:sldChg chg="add del">
        <pc:chgData name="Nguyen Bui Trong Tin" userId="e8b171ad-d98b-49d5-bbe6-f86bd94206fe" providerId="ADAL" clId="{BA0762DD-606F-4A4E-BC6F-49BC926C8EB1}" dt="2021-07-29T01:27:34.322" v="2" actId="47"/>
        <pc:sldMkLst>
          <pc:docMk/>
          <pc:sldMk cId="2809872547" sldId="432"/>
        </pc:sldMkLst>
      </pc:sldChg>
      <pc:sldChg chg="del">
        <pc:chgData name="Nguyen Bui Trong Tin" userId="e8b171ad-d98b-49d5-bbe6-f86bd94206fe" providerId="ADAL" clId="{BA0762DD-606F-4A4E-BC6F-49BC926C8EB1}" dt="2021-07-29T01:27:50.901" v="6" actId="47"/>
        <pc:sldMkLst>
          <pc:docMk/>
          <pc:sldMk cId="3756278984" sldId="433"/>
        </pc:sldMkLst>
      </pc:sldChg>
      <pc:sldChg chg="del">
        <pc:chgData name="Nguyen Bui Trong Tin" userId="e8b171ad-d98b-49d5-bbe6-f86bd94206fe" providerId="ADAL" clId="{BA0762DD-606F-4A4E-BC6F-49BC926C8EB1}" dt="2021-07-29T01:27:50.901" v="6" actId="47"/>
        <pc:sldMkLst>
          <pc:docMk/>
          <pc:sldMk cId="4127546917" sldId="434"/>
        </pc:sldMkLst>
      </pc:sldChg>
      <pc:sldChg chg="del">
        <pc:chgData name="Nguyen Bui Trong Tin" userId="e8b171ad-d98b-49d5-bbe6-f86bd94206fe" providerId="ADAL" clId="{BA0762DD-606F-4A4E-BC6F-49BC926C8EB1}" dt="2021-07-29T01:27:50.901" v="6" actId="47"/>
        <pc:sldMkLst>
          <pc:docMk/>
          <pc:sldMk cId="3810746721" sldId="435"/>
        </pc:sldMkLst>
      </pc:sldChg>
      <pc:sldChg chg="del">
        <pc:chgData name="Nguyen Bui Trong Tin" userId="e8b171ad-d98b-49d5-bbe6-f86bd94206fe" providerId="ADAL" clId="{BA0762DD-606F-4A4E-BC6F-49BC926C8EB1}" dt="2021-07-29T01:27:54.460" v="7" actId="47"/>
        <pc:sldMkLst>
          <pc:docMk/>
          <pc:sldMk cId="3250456979" sldId="436"/>
        </pc:sldMkLst>
      </pc:sldChg>
      <pc:sldChg chg="del">
        <pc:chgData name="Nguyen Bui Trong Tin" userId="e8b171ad-d98b-49d5-bbe6-f86bd94206fe" providerId="ADAL" clId="{BA0762DD-606F-4A4E-BC6F-49BC926C8EB1}" dt="2021-07-29T01:27:54.460" v="7" actId="47"/>
        <pc:sldMkLst>
          <pc:docMk/>
          <pc:sldMk cId="2657577327" sldId="437"/>
        </pc:sldMkLst>
      </pc:sldChg>
      <pc:sldChg chg="del">
        <pc:chgData name="Nguyen Bui Trong Tin" userId="e8b171ad-d98b-49d5-bbe6-f86bd94206fe" providerId="ADAL" clId="{BA0762DD-606F-4A4E-BC6F-49BC926C8EB1}" dt="2021-07-29T01:27:54.460" v="7" actId="47"/>
        <pc:sldMkLst>
          <pc:docMk/>
          <pc:sldMk cId="524126125" sldId="438"/>
        </pc:sldMkLst>
      </pc:sldChg>
      <pc:sldChg chg="del">
        <pc:chgData name="Nguyen Bui Trong Tin" userId="e8b171ad-d98b-49d5-bbe6-f86bd94206fe" providerId="ADAL" clId="{BA0762DD-606F-4A4E-BC6F-49BC926C8EB1}" dt="2021-07-29T01:27:57.227" v="8" actId="47"/>
        <pc:sldMkLst>
          <pc:docMk/>
          <pc:sldMk cId="579713325" sldId="439"/>
        </pc:sldMkLst>
      </pc:sldChg>
      <pc:sldChg chg="del">
        <pc:chgData name="Nguyen Bui Trong Tin" userId="e8b171ad-d98b-49d5-bbe6-f86bd94206fe" providerId="ADAL" clId="{BA0762DD-606F-4A4E-BC6F-49BC926C8EB1}" dt="2021-07-29T01:27:57.227" v="8" actId="47"/>
        <pc:sldMkLst>
          <pc:docMk/>
          <pc:sldMk cId="1654361672" sldId="440"/>
        </pc:sldMkLst>
      </pc:sldChg>
      <pc:sldChg chg="del">
        <pc:chgData name="Nguyen Bui Trong Tin" userId="e8b171ad-d98b-49d5-bbe6-f86bd94206fe" providerId="ADAL" clId="{BA0762DD-606F-4A4E-BC6F-49BC926C8EB1}" dt="2021-07-29T01:27:57.227" v="8" actId="47"/>
        <pc:sldMkLst>
          <pc:docMk/>
          <pc:sldMk cId="313296696" sldId="441"/>
        </pc:sldMkLst>
      </pc:sldChg>
      <pc:sldChg chg="del">
        <pc:chgData name="Nguyen Bui Trong Tin" userId="e8b171ad-d98b-49d5-bbe6-f86bd94206fe" providerId="ADAL" clId="{BA0762DD-606F-4A4E-BC6F-49BC926C8EB1}" dt="2021-07-29T01:28:09.662" v="9" actId="47"/>
        <pc:sldMkLst>
          <pc:docMk/>
          <pc:sldMk cId="3176877322" sldId="442"/>
        </pc:sldMkLst>
      </pc:sldChg>
      <pc:sldChg chg="del">
        <pc:chgData name="Nguyen Bui Trong Tin" userId="e8b171ad-d98b-49d5-bbe6-f86bd94206fe" providerId="ADAL" clId="{BA0762DD-606F-4A4E-BC6F-49BC926C8EB1}" dt="2021-07-29T01:28:09.662" v="9" actId="47"/>
        <pc:sldMkLst>
          <pc:docMk/>
          <pc:sldMk cId="1641242379" sldId="443"/>
        </pc:sldMkLst>
      </pc:sldChg>
      <pc:sldChg chg="del">
        <pc:chgData name="Nguyen Bui Trong Tin" userId="e8b171ad-d98b-49d5-bbe6-f86bd94206fe" providerId="ADAL" clId="{BA0762DD-606F-4A4E-BC6F-49BC926C8EB1}" dt="2021-07-29T01:28:09.662" v="9" actId="47"/>
        <pc:sldMkLst>
          <pc:docMk/>
          <pc:sldMk cId="2130347383" sldId="444"/>
        </pc:sldMkLst>
      </pc:sldChg>
      <pc:sldChg chg="del">
        <pc:chgData name="Nguyen Bui Trong Tin" userId="e8b171ad-d98b-49d5-bbe6-f86bd94206fe" providerId="ADAL" clId="{BA0762DD-606F-4A4E-BC6F-49BC926C8EB1}" dt="2021-07-29T01:28:11.980" v="10" actId="47"/>
        <pc:sldMkLst>
          <pc:docMk/>
          <pc:sldMk cId="3607541446" sldId="445"/>
        </pc:sldMkLst>
      </pc:sldChg>
      <pc:sldChg chg="del">
        <pc:chgData name="Nguyen Bui Trong Tin" userId="e8b171ad-d98b-49d5-bbe6-f86bd94206fe" providerId="ADAL" clId="{BA0762DD-606F-4A4E-BC6F-49BC926C8EB1}" dt="2021-07-29T01:28:11.980" v="10" actId="47"/>
        <pc:sldMkLst>
          <pc:docMk/>
          <pc:sldMk cId="3468409564" sldId="446"/>
        </pc:sldMkLst>
      </pc:sldChg>
      <pc:sldChg chg="del">
        <pc:chgData name="Nguyen Bui Trong Tin" userId="e8b171ad-d98b-49d5-bbe6-f86bd94206fe" providerId="ADAL" clId="{BA0762DD-606F-4A4E-BC6F-49BC926C8EB1}" dt="2021-07-29T01:28:14.490" v="11" actId="47"/>
        <pc:sldMkLst>
          <pc:docMk/>
          <pc:sldMk cId="1029011645" sldId="448"/>
        </pc:sldMkLst>
      </pc:sldChg>
      <pc:sldChg chg="del">
        <pc:chgData name="Nguyen Bui Trong Tin" userId="e8b171ad-d98b-49d5-bbe6-f86bd94206fe" providerId="ADAL" clId="{BA0762DD-606F-4A4E-BC6F-49BC926C8EB1}" dt="2021-07-29T01:28:14.490" v="11" actId="47"/>
        <pc:sldMkLst>
          <pc:docMk/>
          <pc:sldMk cId="3106624527" sldId="449"/>
        </pc:sldMkLst>
      </pc:sldChg>
      <pc:sldChg chg="del">
        <pc:chgData name="Nguyen Bui Trong Tin" userId="e8b171ad-d98b-49d5-bbe6-f86bd94206fe" providerId="ADAL" clId="{BA0762DD-606F-4A4E-BC6F-49BC926C8EB1}" dt="2021-07-29T01:28:17.250" v="12" actId="47"/>
        <pc:sldMkLst>
          <pc:docMk/>
          <pc:sldMk cId="2924210931" sldId="452"/>
        </pc:sldMkLst>
      </pc:sldChg>
      <pc:sldChg chg="del">
        <pc:chgData name="Nguyen Bui Trong Tin" userId="e8b171ad-d98b-49d5-bbe6-f86bd94206fe" providerId="ADAL" clId="{BA0762DD-606F-4A4E-BC6F-49BC926C8EB1}" dt="2021-07-29T01:28:17.250" v="12" actId="47"/>
        <pc:sldMkLst>
          <pc:docMk/>
          <pc:sldMk cId="528049056" sldId="453"/>
        </pc:sldMkLst>
      </pc:sldChg>
      <pc:sldChg chg="del">
        <pc:chgData name="Nguyen Bui Trong Tin" userId="e8b171ad-d98b-49d5-bbe6-f86bd94206fe" providerId="ADAL" clId="{BA0762DD-606F-4A4E-BC6F-49BC926C8EB1}" dt="2021-07-29T01:28:17.250" v="12" actId="47"/>
        <pc:sldMkLst>
          <pc:docMk/>
          <pc:sldMk cId="214806516" sldId="454"/>
        </pc:sldMkLst>
      </pc:sldChg>
      <pc:sldChg chg="del">
        <pc:chgData name="Nguyen Bui Trong Tin" userId="e8b171ad-d98b-49d5-bbe6-f86bd94206fe" providerId="ADAL" clId="{BA0762DD-606F-4A4E-BC6F-49BC926C8EB1}" dt="2021-07-29T01:28:17.250" v="12" actId="47"/>
        <pc:sldMkLst>
          <pc:docMk/>
          <pc:sldMk cId="1503107670" sldId="455"/>
        </pc:sldMkLst>
      </pc:sldChg>
      <pc:sldChg chg="del">
        <pc:chgData name="Nguyen Bui Trong Tin" userId="e8b171ad-d98b-49d5-bbe6-f86bd94206fe" providerId="ADAL" clId="{BA0762DD-606F-4A4E-BC6F-49BC926C8EB1}" dt="2021-07-29T01:28:20.384" v="13" actId="47"/>
        <pc:sldMkLst>
          <pc:docMk/>
          <pc:sldMk cId="1637794431" sldId="456"/>
        </pc:sldMkLst>
      </pc:sldChg>
      <pc:sldChg chg="del">
        <pc:chgData name="Nguyen Bui Trong Tin" userId="e8b171ad-d98b-49d5-bbe6-f86bd94206fe" providerId="ADAL" clId="{BA0762DD-606F-4A4E-BC6F-49BC926C8EB1}" dt="2021-07-29T01:28:20.384" v="13" actId="47"/>
        <pc:sldMkLst>
          <pc:docMk/>
          <pc:sldMk cId="1951316361" sldId="457"/>
        </pc:sldMkLst>
      </pc:sldChg>
      <pc:sldChg chg="del">
        <pc:chgData name="Nguyen Bui Trong Tin" userId="e8b171ad-d98b-49d5-bbe6-f86bd94206fe" providerId="ADAL" clId="{BA0762DD-606F-4A4E-BC6F-49BC926C8EB1}" dt="2021-07-29T01:28:23.606" v="14" actId="47"/>
        <pc:sldMkLst>
          <pc:docMk/>
          <pc:sldMk cId="2620478218" sldId="458"/>
        </pc:sldMkLst>
      </pc:sldChg>
      <pc:sldChg chg="del">
        <pc:chgData name="Nguyen Bui Trong Tin" userId="e8b171ad-d98b-49d5-bbe6-f86bd94206fe" providerId="ADAL" clId="{BA0762DD-606F-4A4E-BC6F-49BC926C8EB1}" dt="2021-07-29T01:28:23.606" v="14" actId="47"/>
        <pc:sldMkLst>
          <pc:docMk/>
          <pc:sldMk cId="294261503" sldId="459"/>
        </pc:sldMkLst>
      </pc:sldChg>
      <pc:sldChg chg="del">
        <pc:chgData name="Nguyen Bui Trong Tin" userId="e8b171ad-d98b-49d5-bbe6-f86bd94206fe" providerId="ADAL" clId="{BA0762DD-606F-4A4E-BC6F-49BC926C8EB1}" dt="2021-07-29T01:28:29.340" v="16" actId="47"/>
        <pc:sldMkLst>
          <pc:docMk/>
          <pc:sldMk cId="842403208" sldId="460"/>
        </pc:sldMkLst>
      </pc:sldChg>
      <pc:sldChg chg="del">
        <pc:chgData name="Nguyen Bui Trong Tin" userId="e8b171ad-d98b-49d5-bbe6-f86bd94206fe" providerId="ADAL" clId="{BA0762DD-606F-4A4E-BC6F-49BC926C8EB1}" dt="2021-07-29T01:28:29.340" v="16" actId="47"/>
        <pc:sldMkLst>
          <pc:docMk/>
          <pc:sldMk cId="3339685602" sldId="461"/>
        </pc:sldMkLst>
      </pc:sldChg>
      <pc:sldChg chg="del">
        <pc:chgData name="Nguyen Bui Trong Tin" userId="e8b171ad-d98b-49d5-bbe6-f86bd94206fe" providerId="ADAL" clId="{BA0762DD-606F-4A4E-BC6F-49BC926C8EB1}" dt="2021-07-29T01:28:29.340" v="16" actId="47"/>
        <pc:sldMkLst>
          <pc:docMk/>
          <pc:sldMk cId="3108741958" sldId="462"/>
        </pc:sldMkLst>
      </pc:sldChg>
      <pc:sldChg chg="del">
        <pc:chgData name="Nguyen Bui Trong Tin" userId="e8b171ad-d98b-49d5-bbe6-f86bd94206fe" providerId="ADAL" clId="{BA0762DD-606F-4A4E-BC6F-49BC926C8EB1}" dt="2021-07-29T01:27:54.460" v="7" actId="47"/>
        <pc:sldMkLst>
          <pc:docMk/>
          <pc:sldMk cId="2778744952" sldId="463"/>
        </pc:sldMkLst>
      </pc:sldChg>
      <pc:sldChg chg="del">
        <pc:chgData name="Nguyen Bui Trong Tin" userId="e8b171ad-d98b-49d5-bbe6-f86bd94206fe" providerId="ADAL" clId="{BA0762DD-606F-4A4E-BC6F-49BC926C8EB1}" dt="2021-07-29T01:28:17.250" v="12" actId="47"/>
        <pc:sldMkLst>
          <pc:docMk/>
          <pc:sldMk cId="2112621650" sldId="465"/>
        </pc:sldMkLst>
      </pc:sldChg>
      <pc:sldChg chg="del">
        <pc:chgData name="Nguyen Bui Trong Tin" userId="e8b171ad-d98b-49d5-bbe6-f86bd94206fe" providerId="ADAL" clId="{BA0762DD-606F-4A4E-BC6F-49BC926C8EB1}" dt="2021-07-29T01:28:20.384" v="13" actId="47"/>
        <pc:sldMkLst>
          <pc:docMk/>
          <pc:sldMk cId="2697943494" sldId="466"/>
        </pc:sldMkLst>
      </pc:sldChg>
      <pc:sldChg chg="del">
        <pc:chgData name="Nguyen Bui Trong Tin" userId="e8b171ad-d98b-49d5-bbe6-f86bd94206fe" providerId="ADAL" clId="{BA0762DD-606F-4A4E-BC6F-49BC926C8EB1}" dt="2021-07-29T01:28:20.384" v="13" actId="47"/>
        <pc:sldMkLst>
          <pc:docMk/>
          <pc:sldMk cId="3881250892" sldId="467"/>
        </pc:sldMkLst>
      </pc:sldChg>
      <pc:sldChg chg="del">
        <pc:chgData name="Nguyen Bui Trong Tin" userId="e8b171ad-d98b-49d5-bbe6-f86bd94206fe" providerId="ADAL" clId="{BA0762DD-606F-4A4E-BC6F-49BC926C8EB1}" dt="2021-07-29T01:28:20.384" v="13" actId="47"/>
        <pc:sldMkLst>
          <pc:docMk/>
          <pc:sldMk cId="792096949" sldId="468"/>
        </pc:sldMkLst>
      </pc:sldChg>
      <pc:sldChg chg="del">
        <pc:chgData name="Nguyen Bui Trong Tin" userId="e8b171ad-d98b-49d5-bbe6-f86bd94206fe" providerId="ADAL" clId="{BA0762DD-606F-4A4E-BC6F-49BC926C8EB1}" dt="2021-07-29T01:28:23.606" v="14" actId="47"/>
        <pc:sldMkLst>
          <pc:docMk/>
          <pc:sldMk cId="1026462169" sldId="469"/>
        </pc:sldMkLst>
      </pc:sldChg>
      <pc:sldChg chg="del">
        <pc:chgData name="Nguyen Bui Trong Tin" userId="e8b171ad-d98b-49d5-bbe6-f86bd94206fe" providerId="ADAL" clId="{BA0762DD-606F-4A4E-BC6F-49BC926C8EB1}" dt="2021-07-29T03:18:32.412" v="378" actId="47"/>
        <pc:sldMkLst>
          <pc:docMk/>
          <pc:sldMk cId="3580487758" sldId="470"/>
        </pc:sldMkLst>
      </pc:sldChg>
      <pc:sldChg chg="modSp mod">
        <pc:chgData name="Nguyen Bui Trong Tin" userId="e8b171ad-d98b-49d5-bbe6-f86bd94206fe" providerId="ADAL" clId="{BA0762DD-606F-4A4E-BC6F-49BC926C8EB1}" dt="2021-07-29T03:33:49.950" v="391" actId="20577"/>
        <pc:sldMkLst>
          <pc:docMk/>
          <pc:sldMk cId="2886120708" sldId="471"/>
        </pc:sldMkLst>
        <pc:spChg chg="mod">
          <ac:chgData name="Nguyen Bui Trong Tin" userId="e8b171ad-d98b-49d5-bbe6-f86bd94206fe" providerId="ADAL" clId="{BA0762DD-606F-4A4E-BC6F-49BC926C8EB1}" dt="2021-07-29T03:33:49.950" v="391" actId="20577"/>
          <ac:spMkLst>
            <pc:docMk/>
            <pc:sldMk cId="2886120708" sldId="471"/>
            <ac:spMk id="3" creationId="{139D5992-74CA-4E5E-831D-1F8F99FB57FF}"/>
          </ac:spMkLst>
        </pc:spChg>
      </pc:sldChg>
      <pc:sldChg chg="del">
        <pc:chgData name="Nguyen Bui Trong Tin" userId="e8b171ad-d98b-49d5-bbe6-f86bd94206fe" providerId="ADAL" clId="{BA0762DD-606F-4A4E-BC6F-49BC926C8EB1}" dt="2021-07-29T01:28:37.979" v="21" actId="47"/>
        <pc:sldMkLst>
          <pc:docMk/>
          <pc:sldMk cId="3038498279" sldId="472"/>
        </pc:sldMkLst>
      </pc:sldChg>
      <pc:sldChg chg="del">
        <pc:chgData name="Nguyen Bui Trong Tin" userId="e8b171ad-d98b-49d5-bbe6-f86bd94206fe" providerId="ADAL" clId="{BA0762DD-606F-4A4E-BC6F-49BC926C8EB1}" dt="2021-07-29T01:28:40.754" v="22" actId="47"/>
        <pc:sldMkLst>
          <pc:docMk/>
          <pc:sldMk cId="4102744358" sldId="473"/>
        </pc:sldMkLst>
      </pc:sldChg>
      <pc:sldChg chg="del">
        <pc:chgData name="Nguyen Bui Trong Tin" userId="e8b171ad-d98b-49d5-bbe6-f86bd94206fe" providerId="ADAL" clId="{BA0762DD-606F-4A4E-BC6F-49BC926C8EB1}" dt="2021-07-29T01:28:40.754" v="22" actId="47"/>
        <pc:sldMkLst>
          <pc:docMk/>
          <pc:sldMk cId="1493386087" sldId="474"/>
        </pc:sldMkLst>
      </pc:sldChg>
      <pc:sldChg chg="del">
        <pc:chgData name="Nguyen Bui Trong Tin" userId="e8b171ad-d98b-49d5-bbe6-f86bd94206fe" providerId="ADAL" clId="{BA0762DD-606F-4A4E-BC6F-49BC926C8EB1}" dt="2021-07-29T01:28:40.754" v="22" actId="47"/>
        <pc:sldMkLst>
          <pc:docMk/>
          <pc:sldMk cId="3183534830" sldId="475"/>
        </pc:sldMkLst>
      </pc:sldChg>
      <pc:sldChg chg="del">
        <pc:chgData name="Nguyen Bui Trong Tin" userId="e8b171ad-d98b-49d5-bbe6-f86bd94206fe" providerId="ADAL" clId="{BA0762DD-606F-4A4E-BC6F-49BC926C8EB1}" dt="2021-07-29T01:28:40.754" v="22" actId="47"/>
        <pc:sldMkLst>
          <pc:docMk/>
          <pc:sldMk cId="2823992007" sldId="476"/>
        </pc:sldMkLst>
      </pc:sldChg>
      <pc:sldChg chg="del">
        <pc:chgData name="Nguyen Bui Trong Tin" userId="e8b171ad-d98b-49d5-bbe6-f86bd94206fe" providerId="ADAL" clId="{BA0762DD-606F-4A4E-BC6F-49BC926C8EB1}" dt="2021-07-29T01:28:44.257" v="23" actId="47"/>
        <pc:sldMkLst>
          <pc:docMk/>
          <pc:sldMk cId="2706462380" sldId="477"/>
        </pc:sldMkLst>
      </pc:sldChg>
      <pc:sldChg chg="del">
        <pc:chgData name="Nguyen Bui Trong Tin" userId="e8b171ad-d98b-49d5-bbe6-f86bd94206fe" providerId="ADAL" clId="{BA0762DD-606F-4A4E-BC6F-49BC926C8EB1}" dt="2021-07-29T01:28:44.257" v="23" actId="47"/>
        <pc:sldMkLst>
          <pc:docMk/>
          <pc:sldMk cId="1855179523" sldId="478"/>
        </pc:sldMkLst>
      </pc:sldChg>
      <pc:sldChg chg="del">
        <pc:chgData name="Nguyen Bui Trong Tin" userId="e8b171ad-d98b-49d5-bbe6-f86bd94206fe" providerId="ADAL" clId="{BA0762DD-606F-4A4E-BC6F-49BC926C8EB1}" dt="2021-07-29T01:28:44.257" v="23" actId="47"/>
        <pc:sldMkLst>
          <pc:docMk/>
          <pc:sldMk cId="151475156" sldId="479"/>
        </pc:sldMkLst>
      </pc:sldChg>
      <pc:sldChg chg="del">
        <pc:chgData name="Nguyen Bui Trong Tin" userId="e8b171ad-d98b-49d5-bbe6-f86bd94206fe" providerId="ADAL" clId="{BA0762DD-606F-4A4E-BC6F-49BC926C8EB1}" dt="2021-07-29T01:28:44.257" v="23" actId="47"/>
        <pc:sldMkLst>
          <pc:docMk/>
          <pc:sldMk cId="3824504270" sldId="480"/>
        </pc:sldMkLst>
      </pc:sldChg>
      <pc:sldChg chg="modSp mod">
        <pc:chgData name="Nguyen Bui Trong Tin" userId="e8b171ad-d98b-49d5-bbe6-f86bd94206fe" providerId="ADAL" clId="{BA0762DD-606F-4A4E-BC6F-49BC926C8EB1}" dt="2021-07-29T03:33:54.500" v="393"/>
        <pc:sldMkLst>
          <pc:docMk/>
          <pc:sldMk cId="3692580190" sldId="481"/>
        </pc:sldMkLst>
        <pc:spChg chg="mod">
          <ac:chgData name="Nguyen Bui Trong Tin" userId="e8b171ad-d98b-49d5-bbe6-f86bd94206fe" providerId="ADAL" clId="{BA0762DD-606F-4A4E-BC6F-49BC926C8EB1}" dt="2021-07-29T03:33:54.500" v="393"/>
          <ac:spMkLst>
            <pc:docMk/>
            <pc:sldMk cId="3692580190" sldId="481"/>
            <ac:spMk id="3" creationId="{139D5992-74CA-4E5E-831D-1F8F99FB57FF}"/>
          </ac:spMkLst>
        </pc:spChg>
      </pc:sldChg>
      <pc:sldChg chg="del">
        <pc:chgData name="Nguyen Bui Trong Tin" userId="e8b171ad-d98b-49d5-bbe6-f86bd94206fe" providerId="ADAL" clId="{BA0762DD-606F-4A4E-BC6F-49BC926C8EB1}" dt="2021-07-29T01:28:44.257" v="23" actId="47"/>
        <pc:sldMkLst>
          <pc:docMk/>
          <pc:sldMk cId="710825997" sldId="482"/>
        </pc:sldMkLst>
      </pc:sldChg>
      <pc:sldChg chg="del">
        <pc:chgData name="Nguyen Bui Trong Tin" userId="e8b171ad-d98b-49d5-bbe6-f86bd94206fe" providerId="ADAL" clId="{BA0762DD-606F-4A4E-BC6F-49BC926C8EB1}" dt="2021-07-29T01:28:44.257" v="23" actId="47"/>
        <pc:sldMkLst>
          <pc:docMk/>
          <pc:sldMk cId="1297228847" sldId="483"/>
        </pc:sldMkLst>
      </pc:sldChg>
      <pc:sldChg chg="del">
        <pc:chgData name="Nguyen Bui Trong Tin" userId="e8b171ad-d98b-49d5-bbe6-f86bd94206fe" providerId="ADAL" clId="{BA0762DD-606F-4A4E-BC6F-49BC926C8EB1}" dt="2021-07-29T01:28:44.257" v="23" actId="47"/>
        <pc:sldMkLst>
          <pc:docMk/>
          <pc:sldMk cId="1335919228" sldId="484"/>
        </pc:sldMkLst>
      </pc:sldChg>
      <pc:sldChg chg="del">
        <pc:chgData name="Nguyen Bui Trong Tin" userId="e8b171ad-d98b-49d5-bbe6-f86bd94206fe" providerId="ADAL" clId="{BA0762DD-606F-4A4E-BC6F-49BC926C8EB1}" dt="2021-07-29T01:28:44.257" v="23" actId="47"/>
        <pc:sldMkLst>
          <pc:docMk/>
          <pc:sldMk cId="1692223533" sldId="485"/>
        </pc:sldMkLst>
      </pc:sldChg>
      <pc:sldChg chg="del">
        <pc:chgData name="Nguyen Bui Trong Tin" userId="e8b171ad-d98b-49d5-bbe6-f86bd94206fe" providerId="ADAL" clId="{BA0762DD-606F-4A4E-BC6F-49BC926C8EB1}" dt="2021-07-29T01:28:44.257" v="23" actId="47"/>
        <pc:sldMkLst>
          <pc:docMk/>
          <pc:sldMk cId="1302581505" sldId="486"/>
        </pc:sldMkLst>
      </pc:sldChg>
      <pc:sldChg chg="del">
        <pc:chgData name="Nguyen Bui Trong Tin" userId="e8b171ad-d98b-49d5-bbe6-f86bd94206fe" providerId="ADAL" clId="{BA0762DD-606F-4A4E-BC6F-49BC926C8EB1}" dt="2021-07-29T01:28:50.617" v="24" actId="47"/>
        <pc:sldMkLst>
          <pc:docMk/>
          <pc:sldMk cId="3811198150" sldId="487"/>
        </pc:sldMkLst>
      </pc:sldChg>
      <pc:sldChg chg="del">
        <pc:chgData name="Nguyen Bui Trong Tin" userId="e8b171ad-d98b-49d5-bbe6-f86bd94206fe" providerId="ADAL" clId="{BA0762DD-606F-4A4E-BC6F-49BC926C8EB1}" dt="2021-07-29T01:28:50.617" v="24" actId="47"/>
        <pc:sldMkLst>
          <pc:docMk/>
          <pc:sldMk cId="3641923644" sldId="488"/>
        </pc:sldMkLst>
      </pc:sldChg>
      <pc:sldChg chg="del">
        <pc:chgData name="Nguyen Bui Trong Tin" userId="e8b171ad-d98b-49d5-bbe6-f86bd94206fe" providerId="ADAL" clId="{BA0762DD-606F-4A4E-BC6F-49BC926C8EB1}" dt="2021-07-29T01:28:50.617" v="24" actId="47"/>
        <pc:sldMkLst>
          <pc:docMk/>
          <pc:sldMk cId="2927605891" sldId="489"/>
        </pc:sldMkLst>
      </pc:sldChg>
      <pc:sldChg chg="del">
        <pc:chgData name="Nguyen Bui Trong Tin" userId="e8b171ad-d98b-49d5-bbe6-f86bd94206fe" providerId="ADAL" clId="{BA0762DD-606F-4A4E-BC6F-49BC926C8EB1}" dt="2021-07-29T01:28:50.617" v="24" actId="47"/>
        <pc:sldMkLst>
          <pc:docMk/>
          <pc:sldMk cId="2017616276" sldId="490"/>
        </pc:sldMkLst>
      </pc:sldChg>
      <pc:sldChg chg="del">
        <pc:chgData name="Nguyen Bui Trong Tin" userId="e8b171ad-d98b-49d5-bbe6-f86bd94206fe" providerId="ADAL" clId="{BA0762DD-606F-4A4E-BC6F-49BC926C8EB1}" dt="2021-07-29T01:28:50.617" v="24" actId="47"/>
        <pc:sldMkLst>
          <pc:docMk/>
          <pc:sldMk cId="3548467862" sldId="491"/>
        </pc:sldMkLst>
      </pc:sldChg>
      <pc:sldChg chg="del">
        <pc:chgData name="Nguyen Bui Trong Tin" userId="e8b171ad-d98b-49d5-bbe6-f86bd94206fe" providerId="ADAL" clId="{BA0762DD-606F-4A4E-BC6F-49BC926C8EB1}" dt="2021-07-29T01:28:50.617" v="24" actId="47"/>
        <pc:sldMkLst>
          <pc:docMk/>
          <pc:sldMk cId="3009915079" sldId="492"/>
        </pc:sldMkLst>
      </pc:sldChg>
      <pc:sldChg chg="del">
        <pc:chgData name="Nguyen Bui Trong Tin" userId="e8b171ad-d98b-49d5-bbe6-f86bd94206fe" providerId="ADAL" clId="{BA0762DD-606F-4A4E-BC6F-49BC926C8EB1}" dt="2021-07-29T01:28:50.617" v="24" actId="47"/>
        <pc:sldMkLst>
          <pc:docMk/>
          <pc:sldMk cId="793696134" sldId="493"/>
        </pc:sldMkLst>
      </pc:sldChg>
      <pc:sldChg chg="del">
        <pc:chgData name="Nguyen Bui Trong Tin" userId="e8b171ad-d98b-49d5-bbe6-f86bd94206fe" providerId="ADAL" clId="{BA0762DD-606F-4A4E-BC6F-49BC926C8EB1}" dt="2021-07-29T01:28:50.617" v="24" actId="47"/>
        <pc:sldMkLst>
          <pc:docMk/>
          <pc:sldMk cId="441826931" sldId="494"/>
        </pc:sldMkLst>
      </pc:sldChg>
      <pc:sldChg chg="del">
        <pc:chgData name="Nguyen Bui Trong Tin" userId="e8b171ad-d98b-49d5-bbe6-f86bd94206fe" providerId="ADAL" clId="{BA0762DD-606F-4A4E-BC6F-49BC926C8EB1}" dt="2021-07-29T01:28:54.280" v="25" actId="47"/>
        <pc:sldMkLst>
          <pc:docMk/>
          <pc:sldMk cId="2625430698" sldId="495"/>
        </pc:sldMkLst>
      </pc:sldChg>
      <pc:sldChg chg="del">
        <pc:chgData name="Nguyen Bui Trong Tin" userId="e8b171ad-d98b-49d5-bbe6-f86bd94206fe" providerId="ADAL" clId="{BA0762DD-606F-4A4E-BC6F-49BC926C8EB1}" dt="2021-07-29T01:28:54.280" v="25" actId="47"/>
        <pc:sldMkLst>
          <pc:docMk/>
          <pc:sldMk cId="3682737164" sldId="496"/>
        </pc:sldMkLst>
      </pc:sldChg>
      <pc:sldChg chg="del">
        <pc:chgData name="Nguyen Bui Trong Tin" userId="e8b171ad-d98b-49d5-bbe6-f86bd94206fe" providerId="ADAL" clId="{BA0762DD-606F-4A4E-BC6F-49BC926C8EB1}" dt="2021-07-29T01:28:54.280" v="25" actId="47"/>
        <pc:sldMkLst>
          <pc:docMk/>
          <pc:sldMk cId="2134079154" sldId="497"/>
        </pc:sldMkLst>
      </pc:sldChg>
      <pc:sldChg chg="del">
        <pc:chgData name="Nguyen Bui Trong Tin" userId="e8b171ad-d98b-49d5-bbe6-f86bd94206fe" providerId="ADAL" clId="{BA0762DD-606F-4A4E-BC6F-49BC926C8EB1}" dt="2021-07-29T01:28:54.280" v="25" actId="47"/>
        <pc:sldMkLst>
          <pc:docMk/>
          <pc:sldMk cId="2257534206" sldId="499"/>
        </pc:sldMkLst>
      </pc:sldChg>
      <pc:sldChg chg="del">
        <pc:chgData name="Nguyen Bui Trong Tin" userId="e8b171ad-d98b-49d5-bbe6-f86bd94206fe" providerId="ADAL" clId="{BA0762DD-606F-4A4E-BC6F-49BC926C8EB1}" dt="2021-07-29T01:28:54.280" v="25" actId="47"/>
        <pc:sldMkLst>
          <pc:docMk/>
          <pc:sldMk cId="3343540257" sldId="500"/>
        </pc:sldMkLst>
      </pc:sldChg>
      <pc:sldChg chg="del">
        <pc:chgData name="Nguyen Bui Trong Tin" userId="e8b171ad-d98b-49d5-bbe6-f86bd94206fe" providerId="ADAL" clId="{BA0762DD-606F-4A4E-BC6F-49BC926C8EB1}" dt="2021-07-29T01:28:54.280" v="25" actId="47"/>
        <pc:sldMkLst>
          <pc:docMk/>
          <pc:sldMk cId="2925362563" sldId="501"/>
        </pc:sldMkLst>
      </pc:sldChg>
      <pc:sldChg chg="del">
        <pc:chgData name="Nguyen Bui Trong Tin" userId="e8b171ad-d98b-49d5-bbe6-f86bd94206fe" providerId="ADAL" clId="{BA0762DD-606F-4A4E-BC6F-49BC926C8EB1}" dt="2021-07-29T01:28:58.676" v="26" actId="47"/>
        <pc:sldMkLst>
          <pc:docMk/>
          <pc:sldMk cId="3071948058" sldId="502"/>
        </pc:sldMkLst>
      </pc:sldChg>
      <pc:sldChg chg="del">
        <pc:chgData name="Nguyen Bui Trong Tin" userId="e8b171ad-d98b-49d5-bbe6-f86bd94206fe" providerId="ADAL" clId="{BA0762DD-606F-4A4E-BC6F-49BC926C8EB1}" dt="2021-07-29T01:28:58.676" v="26" actId="47"/>
        <pc:sldMkLst>
          <pc:docMk/>
          <pc:sldMk cId="3042937561" sldId="503"/>
        </pc:sldMkLst>
      </pc:sldChg>
      <pc:sldChg chg="del">
        <pc:chgData name="Nguyen Bui Trong Tin" userId="e8b171ad-d98b-49d5-bbe6-f86bd94206fe" providerId="ADAL" clId="{BA0762DD-606F-4A4E-BC6F-49BC926C8EB1}" dt="2021-07-29T01:28:58.676" v="26" actId="47"/>
        <pc:sldMkLst>
          <pc:docMk/>
          <pc:sldMk cId="2165913331" sldId="504"/>
        </pc:sldMkLst>
      </pc:sldChg>
      <pc:sldChg chg="del">
        <pc:chgData name="Nguyen Bui Trong Tin" userId="e8b171ad-d98b-49d5-bbe6-f86bd94206fe" providerId="ADAL" clId="{BA0762DD-606F-4A4E-BC6F-49BC926C8EB1}" dt="2021-07-29T01:28:58.676" v="26" actId="47"/>
        <pc:sldMkLst>
          <pc:docMk/>
          <pc:sldMk cId="4043997157" sldId="505"/>
        </pc:sldMkLst>
      </pc:sldChg>
      <pc:sldChg chg="del">
        <pc:chgData name="Nguyen Bui Trong Tin" userId="e8b171ad-d98b-49d5-bbe6-f86bd94206fe" providerId="ADAL" clId="{BA0762DD-606F-4A4E-BC6F-49BC926C8EB1}" dt="2021-07-29T01:28:58.676" v="26" actId="47"/>
        <pc:sldMkLst>
          <pc:docMk/>
          <pc:sldMk cId="3617199301" sldId="506"/>
        </pc:sldMkLst>
      </pc:sldChg>
      <pc:sldChg chg="del">
        <pc:chgData name="Nguyen Bui Trong Tin" userId="e8b171ad-d98b-49d5-bbe6-f86bd94206fe" providerId="ADAL" clId="{BA0762DD-606F-4A4E-BC6F-49BC926C8EB1}" dt="2021-07-29T01:28:58.676" v="26" actId="47"/>
        <pc:sldMkLst>
          <pc:docMk/>
          <pc:sldMk cId="2623243307" sldId="509"/>
        </pc:sldMkLst>
      </pc:sldChg>
      <pc:sldChg chg="del">
        <pc:chgData name="Nguyen Bui Trong Tin" userId="e8b171ad-d98b-49d5-bbe6-f86bd94206fe" providerId="ADAL" clId="{BA0762DD-606F-4A4E-BC6F-49BC926C8EB1}" dt="2021-07-29T01:28:58.676" v="26" actId="47"/>
        <pc:sldMkLst>
          <pc:docMk/>
          <pc:sldMk cId="1114124939" sldId="510"/>
        </pc:sldMkLst>
      </pc:sldChg>
      <pc:sldChg chg="del">
        <pc:chgData name="Nguyen Bui Trong Tin" userId="e8b171ad-d98b-49d5-bbe6-f86bd94206fe" providerId="ADAL" clId="{BA0762DD-606F-4A4E-BC6F-49BC926C8EB1}" dt="2021-07-29T01:29:02.246" v="27" actId="47"/>
        <pc:sldMkLst>
          <pc:docMk/>
          <pc:sldMk cId="515143116" sldId="511"/>
        </pc:sldMkLst>
      </pc:sldChg>
      <pc:sldChg chg="del">
        <pc:chgData name="Nguyen Bui Trong Tin" userId="e8b171ad-d98b-49d5-bbe6-f86bd94206fe" providerId="ADAL" clId="{BA0762DD-606F-4A4E-BC6F-49BC926C8EB1}" dt="2021-07-29T01:29:02.246" v="27" actId="47"/>
        <pc:sldMkLst>
          <pc:docMk/>
          <pc:sldMk cId="139015070" sldId="512"/>
        </pc:sldMkLst>
      </pc:sldChg>
      <pc:sldChg chg="del">
        <pc:chgData name="Nguyen Bui Trong Tin" userId="e8b171ad-d98b-49d5-bbe6-f86bd94206fe" providerId="ADAL" clId="{BA0762DD-606F-4A4E-BC6F-49BC926C8EB1}" dt="2021-07-29T01:29:02.246" v="27" actId="47"/>
        <pc:sldMkLst>
          <pc:docMk/>
          <pc:sldMk cId="1843773181" sldId="513"/>
        </pc:sldMkLst>
      </pc:sldChg>
      <pc:sldChg chg="del">
        <pc:chgData name="Nguyen Bui Trong Tin" userId="e8b171ad-d98b-49d5-bbe6-f86bd94206fe" providerId="ADAL" clId="{BA0762DD-606F-4A4E-BC6F-49BC926C8EB1}" dt="2021-07-29T01:29:02.246" v="27" actId="47"/>
        <pc:sldMkLst>
          <pc:docMk/>
          <pc:sldMk cId="4188647919" sldId="514"/>
        </pc:sldMkLst>
      </pc:sldChg>
      <pc:sldChg chg="del">
        <pc:chgData name="Nguyen Bui Trong Tin" userId="e8b171ad-d98b-49d5-bbe6-f86bd94206fe" providerId="ADAL" clId="{BA0762DD-606F-4A4E-BC6F-49BC926C8EB1}" dt="2021-07-29T01:29:02.246" v="27" actId="47"/>
        <pc:sldMkLst>
          <pc:docMk/>
          <pc:sldMk cId="4103128239" sldId="515"/>
        </pc:sldMkLst>
      </pc:sldChg>
      <pc:sldChg chg="del">
        <pc:chgData name="Nguyen Bui Trong Tin" userId="e8b171ad-d98b-49d5-bbe6-f86bd94206fe" providerId="ADAL" clId="{BA0762DD-606F-4A4E-BC6F-49BC926C8EB1}" dt="2021-07-29T01:29:02.246" v="27" actId="47"/>
        <pc:sldMkLst>
          <pc:docMk/>
          <pc:sldMk cId="4202225538" sldId="516"/>
        </pc:sldMkLst>
      </pc:sldChg>
      <pc:sldChg chg="del">
        <pc:chgData name="Nguyen Bui Trong Tin" userId="e8b171ad-d98b-49d5-bbe6-f86bd94206fe" providerId="ADAL" clId="{BA0762DD-606F-4A4E-BC6F-49BC926C8EB1}" dt="2021-07-29T01:29:06.311" v="28" actId="47"/>
        <pc:sldMkLst>
          <pc:docMk/>
          <pc:sldMk cId="328419119" sldId="518"/>
        </pc:sldMkLst>
      </pc:sldChg>
      <pc:sldChg chg="del">
        <pc:chgData name="Nguyen Bui Trong Tin" userId="e8b171ad-d98b-49d5-bbe6-f86bd94206fe" providerId="ADAL" clId="{BA0762DD-606F-4A4E-BC6F-49BC926C8EB1}" dt="2021-07-29T01:29:06.311" v="28" actId="47"/>
        <pc:sldMkLst>
          <pc:docMk/>
          <pc:sldMk cId="3904418234" sldId="519"/>
        </pc:sldMkLst>
      </pc:sldChg>
      <pc:sldChg chg="del">
        <pc:chgData name="Nguyen Bui Trong Tin" userId="e8b171ad-d98b-49d5-bbe6-f86bd94206fe" providerId="ADAL" clId="{BA0762DD-606F-4A4E-BC6F-49BC926C8EB1}" dt="2021-07-29T01:29:06.311" v="28" actId="47"/>
        <pc:sldMkLst>
          <pc:docMk/>
          <pc:sldMk cId="3947145952" sldId="520"/>
        </pc:sldMkLst>
      </pc:sldChg>
      <pc:sldChg chg="addSp modSp mod">
        <pc:chgData name="Nguyen Bui Trong Tin" userId="e8b171ad-d98b-49d5-bbe6-f86bd94206fe" providerId="ADAL" clId="{BA0762DD-606F-4A4E-BC6F-49BC926C8EB1}" dt="2021-07-29T03:52:15.154" v="505" actId="1076"/>
        <pc:sldMkLst>
          <pc:docMk/>
          <pc:sldMk cId="3249681954" sldId="521"/>
        </pc:sldMkLst>
        <pc:spChg chg="mod">
          <ac:chgData name="Nguyen Bui Trong Tin" userId="e8b171ad-d98b-49d5-bbe6-f86bd94206fe" providerId="ADAL" clId="{BA0762DD-606F-4A4E-BC6F-49BC926C8EB1}" dt="2021-07-29T03:51:48.878" v="499" actId="14100"/>
          <ac:spMkLst>
            <pc:docMk/>
            <pc:sldMk cId="3249681954" sldId="521"/>
            <ac:spMk id="3" creationId="{139D5992-74CA-4E5E-831D-1F8F99FB57FF}"/>
          </ac:spMkLst>
        </pc:spChg>
        <pc:picChg chg="add mod">
          <ac:chgData name="Nguyen Bui Trong Tin" userId="e8b171ad-d98b-49d5-bbe6-f86bd94206fe" providerId="ADAL" clId="{BA0762DD-606F-4A4E-BC6F-49BC926C8EB1}" dt="2021-07-29T03:51:40.562" v="497" actId="14100"/>
          <ac:picMkLst>
            <pc:docMk/>
            <pc:sldMk cId="3249681954" sldId="521"/>
            <ac:picMk id="2" creationId="{2C813D92-0815-409C-BD25-5FC61C2ED5A5}"/>
          </ac:picMkLst>
        </pc:picChg>
        <pc:picChg chg="add mod">
          <ac:chgData name="Nguyen Bui Trong Tin" userId="e8b171ad-d98b-49d5-bbe6-f86bd94206fe" providerId="ADAL" clId="{BA0762DD-606F-4A4E-BC6F-49BC926C8EB1}" dt="2021-07-29T03:51:53.763" v="501" actId="14100"/>
          <ac:picMkLst>
            <pc:docMk/>
            <pc:sldMk cId="3249681954" sldId="521"/>
            <ac:picMk id="4" creationId="{D2F0518A-C2D5-436B-94FC-A35FE5846AE1}"/>
          </ac:picMkLst>
        </pc:picChg>
        <pc:picChg chg="add mod">
          <ac:chgData name="Nguyen Bui Trong Tin" userId="e8b171ad-d98b-49d5-bbe6-f86bd94206fe" providerId="ADAL" clId="{BA0762DD-606F-4A4E-BC6F-49BC926C8EB1}" dt="2021-07-29T03:52:03.004" v="503" actId="1076"/>
          <ac:picMkLst>
            <pc:docMk/>
            <pc:sldMk cId="3249681954" sldId="521"/>
            <ac:picMk id="5" creationId="{C0B1A4C7-2A1B-493D-9567-7ECCE3CE9407}"/>
          </ac:picMkLst>
        </pc:picChg>
        <pc:picChg chg="add mod">
          <ac:chgData name="Nguyen Bui Trong Tin" userId="e8b171ad-d98b-49d5-bbe6-f86bd94206fe" providerId="ADAL" clId="{BA0762DD-606F-4A4E-BC6F-49BC926C8EB1}" dt="2021-07-29T03:52:15.154" v="505" actId="1076"/>
          <ac:picMkLst>
            <pc:docMk/>
            <pc:sldMk cId="3249681954" sldId="521"/>
            <ac:picMk id="6" creationId="{EAAC1982-00F5-446A-A6F4-17D5799046CB}"/>
          </ac:picMkLst>
        </pc:picChg>
      </pc:sldChg>
      <pc:sldChg chg="modSp mod">
        <pc:chgData name="Nguyen Bui Trong Tin" userId="e8b171ad-d98b-49d5-bbe6-f86bd94206fe" providerId="ADAL" clId="{BA0762DD-606F-4A4E-BC6F-49BC926C8EB1}" dt="2021-07-29T02:58:01.306" v="276" actId="20577"/>
        <pc:sldMkLst>
          <pc:docMk/>
          <pc:sldMk cId="3119127047" sldId="525"/>
        </pc:sldMkLst>
        <pc:spChg chg="mod">
          <ac:chgData name="Nguyen Bui Trong Tin" userId="e8b171ad-d98b-49d5-bbe6-f86bd94206fe" providerId="ADAL" clId="{BA0762DD-606F-4A4E-BC6F-49BC926C8EB1}" dt="2021-07-29T02:58:01.306" v="276" actId="20577"/>
          <ac:spMkLst>
            <pc:docMk/>
            <pc:sldMk cId="3119127047" sldId="525"/>
            <ac:spMk id="3" creationId="{139D5992-74CA-4E5E-831D-1F8F99FB57FF}"/>
          </ac:spMkLst>
        </pc:spChg>
      </pc:sldChg>
      <pc:sldChg chg="del">
        <pc:chgData name="Nguyen Bui Trong Tin" userId="e8b171ad-d98b-49d5-bbe6-f86bd94206fe" providerId="ADAL" clId="{BA0762DD-606F-4A4E-BC6F-49BC926C8EB1}" dt="2021-07-29T01:28:26.573" v="15" actId="47"/>
        <pc:sldMkLst>
          <pc:docMk/>
          <pc:sldMk cId="2409488249" sldId="526"/>
        </pc:sldMkLst>
      </pc:sldChg>
      <pc:sldChg chg="addSp delSp modSp add mod ord modNotesTx">
        <pc:chgData name="Nguyen Bui Trong Tin" userId="e8b171ad-d98b-49d5-bbe6-f86bd94206fe" providerId="ADAL" clId="{BA0762DD-606F-4A4E-BC6F-49BC926C8EB1}" dt="2021-07-29T01:48:19.852" v="125" actId="20577"/>
        <pc:sldMkLst>
          <pc:docMk/>
          <pc:sldMk cId="3675203938" sldId="526"/>
        </pc:sldMkLst>
        <pc:graphicFrameChg chg="add del mod">
          <ac:chgData name="Nguyen Bui Trong Tin" userId="e8b171ad-d98b-49d5-bbe6-f86bd94206fe" providerId="ADAL" clId="{BA0762DD-606F-4A4E-BC6F-49BC926C8EB1}" dt="2021-07-29T01:43:17.166" v="98"/>
          <ac:graphicFrameMkLst>
            <pc:docMk/>
            <pc:sldMk cId="3675203938" sldId="526"/>
            <ac:graphicFrameMk id="2" creationId="{2518E2C1-07B0-4B5E-843C-FA7F8D3EA6B5}"/>
          </ac:graphicFrameMkLst>
        </pc:graphicFrameChg>
        <pc:picChg chg="add mod">
          <ac:chgData name="Nguyen Bui Trong Tin" userId="e8b171ad-d98b-49d5-bbe6-f86bd94206fe" providerId="ADAL" clId="{BA0762DD-606F-4A4E-BC6F-49BC926C8EB1}" dt="2021-07-29T01:44:49.286" v="110" actId="1076"/>
          <ac:picMkLst>
            <pc:docMk/>
            <pc:sldMk cId="3675203938" sldId="526"/>
            <ac:picMk id="4" creationId="{8147CBD9-C6F9-4AC7-95D7-9E07BA0FADA4}"/>
          </ac:picMkLst>
        </pc:picChg>
        <pc:picChg chg="add mod">
          <ac:chgData name="Nguyen Bui Trong Tin" userId="e8b171ad-d98b-49d5-bbe6-f86bd94206fe" providerId="ADAL" clId="{BA0762DD-606F-4A4E-BC6F-49BC926C8EB1}" dt="2021-07-29T01:44:56.738" v="112" actId="1076"/>
          <ac:picMkLst>
            <pc:docMk/>
            <pc:sldMk cId="3675203938" sldId="526"/>
            <ac:picMk id="5" creationId="{52DF6D32-E4EC-4289-88AE-C57F7D545FC7}"/>
          </ac:picMkLst>
        </pc:picChg>
      </pc:sldChg>
      <pc:sldChg chg="addSp modSp add mod ord modNotesTx">
        <pc:chgData name="Nguyen Bui Trong Tin" userId="e8b171ad-d98b-49d5-bbe6-f86bd94206fe" providerId="ADAL" clId="{BA0762DD-606F-4A4E-BC6F-49BC926C8EB1}" dt="2021-07-29T01:48:32.165" v="128" actId="20577"/>
        <pc:sldMkLst>
          <pc:docMk/>
          <pc:sldMk cId="97636275" sldId="527"/>
        </pc:sldMkLst>
        <pc:picChg chg="add mod">
          <ac:chgData name="Nguyen Bui Trong Tin" userId="e8b171ad-d98b-49d5-bbe6-f86bd94206fe" providerId="ADAL" clId="{BA0762DD-606F-4A4E-BC6F-49BC926C8EB1}" dt="2021-07-29T01:47:39.266" v="122" actId="1076"/>
          <ac:picMkLst>
            <pc:docMk/>
            <pc:sldMk cId="97636275" sldId="527"/>
            <ac:picMk id="2" creationId="{AE994538-CCBA-4411-80CE-FEF4BC95CCB2}"/>
          </ac:picMkLst>
        </pc:picChg>
      </pc:sldChg>
      <pc:sldChg chg="del">
        <pc:chgData name="Nguyen Bui Trong Tin" userId="e8b171ad-d98b-49d5-bbe6-f86bd94206fe" providerId="ADAL" clId="{BA0762DD-606F-4A4E-BC6F-49BC926C8EB1}" dt="2021-07-29T01:28:26.573" v="15" actId="47"/>
        <pc:sldMkLst>
          <pc:docMk/>
          <pc:sldMk cId="4292633648" sldId="527"/>
        </pc:sldMkLst>
      </pc:sldChg>
      <pc:sldChg chg="del">
        <pc:chgData name="Nguyen Bui Trong Tin" userId="e8b171ad-d98b-49d5-bbe6-f86bd94206fe" providerId="ADAL" clId="{BA0762DD-606F-4A4E-BC6F-49BC926C8EB1}" dt="2021-07-29T01:28:26.573" v="15" actId="47"/>
        <pc:sldMkLst>
          <pc:docMk/>
          <pc:sldMk cId="2043541634" sldId="528"/>
        </pc:sldMkLst>
      </pc:sldChg>
      <pc:sldChg chg="addSp modSp add mod modNotesTx">
        <pc:chgData name="Nguyen Bui Trong Tin" userId="e8b171ad-d98b-49d5-bbe6-f86bd94206fe" providerId="ADAL" clId="{BA0762DD-606F-4A4E-BC6F-49BC926C8EB1}" dt="2021-07-29T02:11:26.162" v="169" actId="20577"/>
        <pc:sldMkLst>
          <pc:docMk/>
          <pc:sldMk cId="2757253642" sldId="528"/>
        </pc:sldMkLst>
        <pc:picChg chg="add mod">
          <ac:chgData name="Nguyen Bui Trong Tin" userId="e8b171ad-d98b-49d5-bbe6-f86bd94206fe" providerId="ADAL" clId="{BA0762DD-606F-4A4E-BC6F-49BC926C8EB1}" dt="2021-07-29T01:54:22.742" v="146" actId="1076"/>
          <ac:picMkLst>
            <pc:docMk/>
            <pc:sldMk cId="2757253642" sldId="528"/>
            <ac:picMk id="2" creationId="{D54A8FEE-0B00-449B-86E0-07871A98AECE}"/>
          </ac:picMkLst>
        </pc:picChg>
      </pc:sldChg>
      <pc:sldChg chg="addSp modSp add mod modNotesTx">
        <pc:chgData name="Nguyen Bui Trong Tin" userId="e8b171ad-d98b-49d5-bbe6-f86bd94206fe" providerId="ADAL" clId="{BA0762DD-606F-4A4E-BC6F-49BC926C8EB1}" dt="2021-07-29T02:17:03.341" v="182" actId="20577"/>
        <pc:sldMkLst>
          <pc:docMk/>
          <pc:sldMk cId="910422675" sldId="529"/>
        </pc:sldMkLst>
        <pc:picChg chg="add mod">
          <ac:chgData name="Nguyen Bui Trong Tin" userId="e8b171ad-d98b-49d5-bbe6-f86bd94206fe" providerId="ADAL" clId="{BA0762DD-606F-4A4E-BC6F-49BC926C8EB1}" dt="2021-07-29T02:13:31.271" v="175" actId="1076"/>
          <ac:picMkLst>
            <pc:docMk/>
            <pc:sldMk cId="910422675" sldId="529"/>
            <ac:picMk id="2" creationId="{D9586AAC-4EA1-4F09-AB16-D4CF2B1DCCAB}"/>
          </ac:picMkLst>
        </pc:picChg>
      </pc:sldChg>
      <pc:sldChg chg="del">
        <pc:chgData name="Nguyen Bui Trong Tin" userId="e8b171ad-d98b-49d5-bbe6-f86bd94206fe" providerId="ADAL" clId="{BA0762DD-606F-4A4E-BC6F-49BC926C8EB1}" dt="2021-07-29T01:28:26.573" v="15" actId="47"/>
        <pc:sldMkLst>
          <pc:docMk/>
          <pc:sldMk cId="2265303499" sldId="529"/>
        </pc:sldMkLst>
      </pc:sldChg>
      <pc:sldChg chg="addSp modSp add mod modNotesTx">
        <pc:chgData name="Nguyen Bui Trong Tin" userId="e8b171ad-d98b-49d5-bbe6-f86bd94206fe" providerId="ADAL" clId="{BA0762DD-606F-4A4E-BC6F-49BC926C8EB1}" dt="2021-07-29T02:22:50.735" v="196" actId="20577"/>
        <pc:sldMkLst>
          <pc:docMk/>
          <pc:sldMk cId="1563613764" sldId="530"/>
        </pc:sldMkLst>
        <pc:picChg chg="add mod">
          <ac:chgData name="Nguyen Bui Trong Tin" userId="e8b171ad-d98b-49d5-bbe6-f86bd94206fe" providerId="ADAL" clId="{BA0762DD-606F-4A4E-BC6F-49BC926C8EB1}" dt="2021-07-29T02:19:53.692" v="190" actId="1076"/>
          <ac:picMkLst>
            <pc:docMk/>
            <pc:sldMk cId="1563613764" sldId="530"/>
            <ac:picMk id="2" creationId="{F729EBD2-9EE1-4437-B0AF-9D755EB98B9E}"/>
          </ac:picMkLst>
        </pc:picChg>
      </pc:sldChg>
      <pc:sldChg chg="addSp delSp modSp add del mod">
        <pc:chgData name="Nguyen Bui Trong Tin" userId="e8b171ad-d98b-49d5-bbe6-f86bd94206fe" providerId="ADAL" clId="{BA0762DD-606F-4A4E-BC6F-49BC926C8EB1}" dt="2021-07-29T02:28:27.954" v="216" actId="47"/>
        <pc:sldMkLst>
          <pc:docMk/>
          <pc:sldMk cId="3563433126" sldId="531"/>
        </pc:sldMkLst>
        <pc:graphicFrameChg chg="add del mod">
          <ac:chgData name="Nguyen Bui Trong Tin" userId="e8b171ad-d98b-49d5-bbe6-f86bd94206fe" providerId="ADAL" clId="{BA0762DD-606F-4A4E-BC6F-49BC926C8EB1}" dt="2021-07-29T02:28:21.795" v="211"/>
          <ac:graphicFrameMkLst>
            <pc:docMk/>
            <pc:sldMk cId="3563433126" sldId="531"/>
            <ac:graphicFrameMk id="2" creationId="{01860B2C-7AF5-4DB2-8A8A-E96113F3460B}"/>
          </ac:graphicFrameMkLst>
        </pc:graphicFrameChg>
        <pc:graphicFrameChg chg="add del mod">
          <ac:chgData name="Nguyen Bui Trong Tin" userId="e8b171ad-d98b-49d5-bbe6-f86bd94206fe" providerId="ADAL" clId="{BA0762DD-606F-4A4E-BC6F-49BC926C8EB1}" dt="2021-07-29T02:28:25.851" v="214"/>
          <ac:graphicFrameMkLst>
            <pc:docMk/>
            <pc:sldMk cId="3563433126" sldId="531"/>
            <ac:graphicFrameMk id="4" creationId="{519CD36C-B5BE-40FC-9BA5-D7892D8DA800}"/>
          </ac:graphicFrameMkLst>
        </pc:graphicFrameChg>
      </pc:sldChg>
      <pc:sldChg chg="addSp modSp add mod modNotesTx">
        <pc:chgData name="Nguyen Bui Trong Tin" userId="e8b171ad-d98b-49d5-bbe6-f86bd94206fe" providerId="ADAL" clId="{BA0762DD-606F-4A4E-BC6F-49BC926C8EB1}" dt="2021-07-29T02:39:06.973" v="250" actId="20577"/>
        <pc:sldMkLst>
          <pc:docMk/>
          <pc:sldMk cId="1211942420" sldId="532"/>
        </pc:sldMkLst>
        <pc:picChg chg="add mod">
          <ac:chgData name="Nguyen Bui Trong Tin" userId="e8b171ad-d98b-49d5-bbe6-f86bd94206fe" providerId="ADAL" clId="{BA0762DD-606F-4A4E-BC6F-49BC926C8EB1}" dt="2021-07-29T02:33:54.552" v="232" actId="14100"/>
          <ac:picMkLst>
            <pc:docMk/>
            <pc:sldMk cId="1211942420" sldId="532"/>
            <ac:picMk id="2" creationId="{EC161D90-B988-4FA4-BA18-5F2CD8C622C8}"/>
          </ac:picMkLst>
        </pc:picChg>
      </pc:sldChg>
      <pc:sldChg chg="add del ord">
        <pc:chgData name="Nguyen Bui Trong Tin" userId="e8b171ad-d98b-49d5-bbe6-f86bd94206fe" providerId="ADAL" clId="{BA0762DD-606F-4A4E-BC6F-49BC926C8EB1}" dt="2021-07-29T02:39:01.965" v="249" actId="47"/>
        <pc:sldMkLst>
          <pc:docMk/>
          <pc:sldMk cId="3122814133" sldId="533"/>
        </pc:sldMkLst>
      </pc:sldChg>
      <pc:sldChg chg="addSp modSp add mod modNotesTx">
        <pc:chgData name="Nguyen Bui Trong Tin" userId="e8b171ad-d98b-49d5-bbe6-f86bd94206fe" providerId="ADAL" clId="{BA0762DD-606F-4A4E-BC6F-49BC926C8EB1}" dt="2021-07-29T03:01:50.327" v="313" actId="20577"/>
        <pc:sldMkLst>
          <pc:docMk/>
          <pc:sldMk cId="3326180364" sldId="534"/>
        </pc:sldMkLst>
        <pc:picChg chg="add mod">
          <ac:chgData name="Nguyen Bui Trong Tin" userId="e8b171ad-d98b-49d5-bbe6-f86bd94206fe" providerId="ADAL" clId="{BA0762DD-606F-4A4E-BC6F-49BC926C8EB1}" dt="2021-07-29T02:58:50.766" v="281" actId="1076"/>
          <ac:picMkLst>
            <pc:docMk/>
            <pc:sldMk cId="3326180364" sldId="534"/>
            <ac:picMk id="2" creationId="{A30F7E0D-9A28-4980-8DFA-AE5998D15710}"/>
          </ac:picMkLst>
        </pc:picChg>
      </pc:sldChg>
      <pc:sldChg chg="addSp modSp add mod ord modNotesTx">
        <pc:chgData name="Nguyen Bui Trong Tin" userId="e8b171ad-d98b-49d5-bbe6-f86bd94206fe" providerId="ADAL" clId="{BA0762DD-606F-4A4E-BC6F-49BC926C8EB1}" dt="2021-07-29T03:02:21.513" v="320" actId="20577"/>
        <pc:sldMkLst>
          <pc:docMk/>
          <pc:sldMk cId="4046497942" sldId="535"/>
        </pc:sldMkLst>
        <pc:picChg chg="add mod">
          <ac:chgData name="Nguyen Bui Trong Tin" userId="e8b171ad-d98b-49d5-bbe6-f86bd94206fe" providerId="ADAL" clId="{BA0762DD-606F-4A4E-BC6F-49BC926C8EB1}" dt="2021-07-29T03:01:10.144" v="306" actId="14100"/>
          <ac:picMkLst>
            <pc:docMk/>
            <pc:sldMk cId="4046497942" sldId="535"/>
            <ac:picMk id="2" creationId="{D5755656-630D-437F-B177-9965C99C4E81}"/>
          </ac:picMkLst>
        </pc:picChg>
      </pc:sldChg>
      <pc:sldChg chg="add del">
        <pc:chgData name="Nguyen Bui Trong Tin" userId="e8b171ad-d98b-49d5-bbe6-f86bd94206fe" providerId="ADAL" clId="{BA0762DD-606F-4A4E-BC6F-49BC926C8EB1}" dt="2021-07-29T03:18:36.205" v="379" actId="47"/>
        <pc:sldMkLst>
          <pc:docMk/>
          <pc:sldMk cId="1002259736" sldId="536"/>
        </pc:sldMkLst>
      </pc:sldChg>
      <pc:sldChg chg="addSp modSp add mod">
        <pc:chgData name="Nguyen Bui Trong Tin" userId="e8b171ad-d98b-49d5-bbe6-f86bd94206fe" providerId="ADAL" clId="{BA0762DD-606F-4A4E-BC6F-49BC926C8EB1}" dt="2021-07-29T03:31:12.080" v="388" actId="14100"/>
        <pc:sldMkLst>
          <pc:docMk/>
          <pc:sldMk cId="1402070338" sldId="537"/>
        </pc:sldMkLst>
        <pc:picChg chg="add mod">
          <ac:chgData name="Nguyen Bui Trong Tin" userId="e8b171ad-d98b-49d5-bbe6-f86bd94206fe" providerId="ADAL" clId="{BA0762DD-606F-4A4E-BC6F-49BC926C8EB1}" dt="2021-07-29T03:31:12.080" v="388" actId="14100"/>
          <ac:picMkLst>
            <pc:docMk/>
            <pc:sldMk cId="1402070338" sldId="537"/>
            <ac:picMk id="2" creationId="{0C11FC4C-0590-43D5-AA62-825804175E84}"/>
          </ac:picMkLst>
        </pc:picChg>
      </pc:sldChg>
      <pc:sldChg chg="addSp modSp add mod">
        <pc:chgData name="Nguyen Bui Trong Tin" userId="e8b171ad-d98b-49d5-bbe6-f86bd94206fe" providerId="ADAL" clId="{BA0762DD-606F-4A4E-BC6F-49BC926C8EB1}" dt="2021-07-29T03:35:33.577" v="399" actId="1076"/>
        <pc:sldMkLst>
          <pc:docMk/>
          <pc:sldMk cId="437379978" sldId="538"/>
        </pc:sldMkLst>
        <pc:picChg chg="add mod">
          <ac:chgData name="Nguyen Bui Trong Tin" userId="e8b171ad-d98b-49d5-bbe6-f86bd94206fe" providerId="ADAL" clId="{BA0762DD-606F-4A4E-BC6F-49BC926C8EB1}" dt="2021-07-29T03:34:25.521" v="395" actId="1076"/>
          <ac:picMkLst>
            <pc:docMk/>
            <pc:sldMk cId="437379978" sldId="538"/>
            <ac:picMk id="2" creationId="{83C6577C-3E59-4067-821F-203262B35253}"/>
          </ac:picMkLst>
        </pc:picChg>
        <pc:picChg chg="add mod">
          <ac:chgData name="Nguyen Bui Trong Tin" userId="e8b171ad-d98b-49d5-bbe6-f86bd94206fe" providerId="ADAL" clId="{BA0762DD-606F-4A4E-BC6F-49BC926C8EB1}" dt="2021-07-29T03:35:04.548" v="397" actId="1076"/>
          <ac:picMkLst>
            <pc:docMk/>
            <pc:sldMk cId="437379978" sldId="538"/>
            <ac:picMk id="4" creationId="{C517295B-F26C-4228-9FCC-7ED91D4645BF}"/>
          </ac:picMkLst>
        </pc:picChg>
        <pc:picChg chg="add mod">
          <ac:chgData name="Nguyen Bui Trong Tin" userId="e8b171ad-d98b-49d5-bbe6-f86bd94206fe" providerId="ADAL" clId="{BA0762DD-606F-4A4E-BC6F-49BC926C8EB1}" dt="2021-07-29T03:35:33.577" v="399" actId="1076"/>
          <ac:picMkLst>
            <pc:docMk/>
            <pc:sldMk cId="437379978" sldId="538"/>
            <ac:picMk id="5" creationId="{22304901-1FBA-4995-BF4C-E453F3AF62FF}"/>
          </ac:picMkLst>
        </pc:picChg>
      </pc:sldChg>
      <pc:sldChg chg="addSp delSp modSp add mod">
        <pc:chgData name="Nguyen Bui Trong Tin" userId="e8b171ad-d98b-49d5-bbe6-f86bd94206fe" providerId="ADAL" clId="{BA0762DD-606F-4A4E-BC6F-49BC926C8EB1}" dt="2021-07-29T03:37:13.382" v="415" actId="1076"/>
        <pc:sldMkLst>
          <pc:docMk/>
          <pc:sldMk cId="2068664203" sldId="539"/>
        </pc:sldMkLst>
        <pc:graphicFrameChg chg="add del mod">
          <ac:chgData name="Nguyen Bui Trong Tin" userId="e8b171ad-d98b-49d5-bbe6-f86bd94206fe" providerId="ADAL" clId="{BA0762DD-606F-4A4E-BC6F-49BC926C8EB1}" dt="2021-07-29T03:37:07.780" v="410"/>
          <ac:graphicFrameMkLst>
            <pc:docMk/>
            <pc:sldMk cId="2068664203" sldId="539"/>
            <ac:graphicFrameMk id="4" creationId="{567146CE-7904-499D-BF96-101A2A33224D}"/>
          </ac:graphicFrameMkLst>
        </pc:graphicFrameChg>
        <pc:graphicFrameChg chg="add del mod">
          <ac:chgData name="Nguyen Bui Trong Tin" userId="e8b171ad-d98b-49d5-bbe6-f86bd94206fe" providerId="ADAL" clId="{BA0762DD-606F-4A4E-BC6F-49BC926C8EB1}" dt="2021-07-29T03:37:07.478" v="409"/>
          <ac:graphicFrameMkLst>
            <pc:docMk/>
            <pc:sldMk cId="2068664203" sldId="539"/>
            <ac:graphicFrameMk id="5" creationId="{6E53433F-864A-46F6-B8B7-5DE76923E9FC}"/>
          </ac:graphicFrameMkLst>
        </pc:graphicFrameChg>
        <pc:graphicFrameChg chg="add del mod">
          <ac:chgData name="Nguyen Bui Trong Tin" userId="e8b171ad-d98b-49d5-bbe6-f86bd94206fe" providerId="ADAL" clId="{BA0762DD-606F-4A4E-BC6F-49BC926C8EB1}" dt="2021-07-29T03:37:07.478" v="409"/>
          <ac:graphicFrameMkLst>
            <pc:docMk/>
            <pc:sldMk cId="2068664203" sldId="539"/>
            <ac:graphicFrameMk id="6" creationId="{12599339-072D-4D4C-A4FD-546A875EB5B5}"/>
          </ac:graphicFrameMkLst>
        </pc:graphicFrameChg>
        <pc:picChg chg="add mod">
          <ac:chgData name="Nguyen Bui Trong Tin" userId="e8b171ad-d98b-49d5-bbe6-f86bd94206fe" providerId="ADAL" clId="{BA0762DD-606F-4A4E-BC6F-49BC926C8EB1}" dt="2021-07-29T03:37:13.382" v="415" actId="1076"/>
          <ac:picMkLst>
            <pc:docMk/>
            <pc:sldMk cId="2068664203" sldId="539"/>
            <ac:picMk id="2" creationId="{1671125E-BDA5-49D6-A61A-51630C45B3B2}"/>
          </ac:picMkLst>
        </pc:picChg>
      </pc:sldChg>
      <pc:sldChg chg="addSp delSp modSp add mod">
        <pc:chgData name="Nguyen Bui Trong Tin" userId="e8b171ad-d98b-49d5-bbe6-f86bd94206fe" providerId="ADAL" clId="{BA0762DD-606F-4A4E-BC6F-49BC926C8EB1}" dt="2021-07-29T03:41:45.796" v="453" actId="21"/>
        <pc:sldMkLst>
          <pc:docMk/>
          <pc:sldMk cId="1588525369" sldId="540"/>
        </pc:sldMkLst>
        <pc:spChg chg="mod">
          <ac:chgData name="Nguyen Bui Trong Tin" userId="e8b171ad-d98b-49d5-bbe6-f86bd94206fe" providerId="ADAL" clId="{BA0762DD-606F-4A4E-BC6F-49BC926C8EB1}" dt="2021-07-29T03:41:32.546" v="451" actId="14100"/>
          <ac:spMkLst>
            <pc:docMk/>
            <pc:sldMk cId="1588525369" sldId="540"/>
            <ac:spMk id="3" creationId="{139D5992-74CA-4E5E-831D-1F8F99FB57FF}"/>
          </ac:spMkLst>
        </pc:spChg>
        <pc:picChg chg="add mod">
          <ac:chgData name="Nguyen Bui Trong Tin" userId="e8b171ad-d98b-49d5-bbe6-f86bd94206fe" providerId="ADAL" clId="{BA0762DD-606F-4A4E-BC6F-49BC926C8EB1}" dt="2021-07-29T03:40:55.393" v="446" actId="1076"/>
          <ac:picMkLst>
            <pc:docMk/>
            <pc:sldMk cId="1588525369" sldId="540"/>
            <ac:picMk id="2" creationId="{06ADFDDA-4F9A-40C5-9F05-55F263EEB361}"/>
          </ac:picMkLst>
        </pc:picChg>
        <pc:picChg chg="add mod">
          <ac:chgData name="Nguyen Bui Trong Tin" userId="e8b171ad-d98b-49d5-bbe6-f86bd94206fe" providerId="ADAL" clId="{BA0762DD-606F-4A4E-BC6F-49BC926C8EB1}" dt="2021-07-29T03:41:00.719" v="448" actId="1076"/>
          <ac:picMkLst>
            <pc:docMk/>
            <pc:sldMk cId="1588525369" sldId="540"/>
            <ac:picMk id="4" creationId="{5DBBD86C-AEEA-4965-94DC-33043761D2F5}"/>
          </ac:picMkLst>
        </pc:picChg>
        <pc:picChg chg="add mod">
          <ac:chgData name="Nguyen Bui Trong Tin" userId="e8b171ad-d98b-49d5-bbe6-f86bd94206fe" providerId="ADAL" clId="{BA0762DD-606F-4A4E-BC6F-49BC926C8EB1}" dt="2021-07-29T03:41:29.738" v="450" actId="1076"/>
          <ac:picMkLst>
            <pc:docMk/>
            <pc:sldMk cId="1588525369" sldId="540"/>
            <ac:picMk id="5" creationId="{D794EF14-C743-4902-849E-6A59EFB83255}"/>
          </ac:picMkLst>
        </pc:picChg>
        <pc:picChg chg="add del">
          <ac:chgData name="Nguyen Bui Trong Tin" userId="e8b171ad-d98b-49d5-bbe6-f86bd94206fe" providerId="ADAL" clId="{BA0762DD-606F-4A4E-BC6F-49BC926C8EB1}" dt="2021-07-29T03:41:45.796" v="453" actId="21"/>
          <ac:picMkLst>
            <pc:docMk/>
            <pc:sldMk cId="1588525369" sldId="540"/>
            <ac:picMk id="6" creationId="{75567413-F380-4BE4-A510-A40ADF8E4D4E}"/>
          </ac:picMkLst>
        </pc:picChg>
      </pc:sldChg>
      <pc:sldChg chg="add del">
        <pc:chgData name="Nguyen Bui Trong Tin" userId="e8b171ad-d98b-49d5-bbe6-f86bd94206fe" providerId="ADAL" clId="{BA0762DD-606F-4A4E-BC6F-49BC926C8EB1}" dt="2021-07-29T03:46:14.526" v="474" actId="47"/>
        <pc:sldMkLst>
          <pc:docMk/>
          <pc:sldMk cId="3452334287" sldId="541"/>
        </pc:sldMkLst>
      </pc:sldChg>
      <pc:sldChg chg="addSp delSp modSp add mod ord">
        <pc:chgData name="Nguyen Bui Trong Tin" userId="e8b171ad-d98b-49d5-bbe6-f86bd94206fe" providerId="ADAL" clId="{BA0762DD-606F-4A4E-BC6F-49BC926C8EB1}" dt="2021-07-29T03:39:28.426" v="435" actId="1076"/>
        <pc:sldMkLst>
          <pc:docMk/>
          <pc:sldMk cId="1498763445" sldId="542"/>
        </pc:sldMkLst>
        <pc:picChg chg="add del mod">
          <ac:chgData name="Nguyen Bui Trong Tin" userId="e8b171ad-d98b-49d5-bbe6-f86bd94206fe" providerId="ADAL" clId="{BA0762DD-606F-4A4E-BC6F-49BC926C8EB1}" dt="2021-07-29T01:34:39.367" v="49" actId="21"/>
          <ac:picMkLst>
            <pc:docMk/>
            <pc:sldMk cId="1498763445" sldId="542"/>
            <ac:picMk id="2" creationId="{035A6FB6-CEFD-4814-A884-F4C21E72B4DA}"/>
          </ac:picMkLst>
        </pc:picChg>
        <pc:picChg chg="add mod">
          <ac:chgData name="Nguyen Bui Trong Tin" userId="e8b171ad-d98b-49d5-bbe6-f86bd94206fe" providerId="ADAL" clId="{BA0762DD-606F-4A4E-BC6F-49BC926C8EB1}" dt="2021-07-29T03:39:28.426" v="435" actId="1076"/>
          <ac:picMkLst>
            <pc:docMk/>
            <pc:sldMk cId="1498763445" sldId="542"/>
            <ac:picMk id="4" creationId="{022A5D7B-FAE8-4210-905D-F4598BE351F7}"/>
          </ac:picMkLst>
        </pc:picChg>
      </pc:sldChg>
      <pc:sldChg chg="addSp modSp add modNotesTx">
        <pc:chgData name="Nguyen Bui Trong Tin" userId="e8b171ad-d98b-49d5-bbe6-f86bd94206fe" providerId="ADAL" clId="{BA0762DD-606F-4A4E-BC6F-49BC926C8EB1}" dt="2021-07-29T01:41:28.153" v="87" actId="20577"/>
        <pc:sldMkLst>
          <pc:docMk/>
          <pc:sldMk cId="601540706" sldId="543"/>
        </pc:sldMkLst>
        <pc:picChg chg="add mod">
          <ac:chgData name="Nguyen Bui Trong Tin" userId="e8b171ad-d98b-49d5-bbe6-f86bd94206fe" providerId="ADAL" clId="{BA0762DD-606F-4A4E-BC6F-49BC926C8EB1}" dt="2021-07-29T01:35:37.933" v="63"/>
          <ac:picMkLst>
            <pc:docMk/>
            <pc:sldMk cId="601540706" sldId="543"/>
            <ac:picMk id="4" creationId="{296ACB86-5C82-4CB2-9C7E-3FEAEA406FB0}"/>
          </ac:picMkLst>
        </pc:picChg>
      </pc:sldChg>
      <pc:sldChg chg="addSp modSp add mod modNotesTx">
        <pc:chgData name="Nguyen Bui Trong Tin" userId="e8b171ad-d98b-49d5-bbe6-f86bd94206fe" providerId="ADAL" clId="{BA0762DD-606F-4A4E-BC6F-49BC926C8EB1}" dt="2021-07-29T01:41:36.527" v="88" actId="20577"/>
        <pc:sldMkLst>
          <pc:docMk/>
          <pc:sldMk cId="1369645446" sldId="544"/>
        </pc:sldMkLst>
        <pc:spChg chg="mod">
          <ac:chgData name="Nguyen Bui Trong Tin" userId="e8b171ad-d98b-49d5-bbe6-f86bd94206fe" providerId="ADAL" clId="{BA0762DD-606F-4A4E-BC6F-49BC926C8EB1}" dt="2021-07-29T01:36:50.836" v="67" actId="14100"/>
          <ac:spMkLst>
            <pc:docMk/>
            <pc:sldMk cId="1369645446" sldId="544"/>
            <ac:spMk id="3" creationId="{139D5992-74CA-4E5E-831D-1F8F99FB57FF}"/>
          </ac:spMkLst>
        </pc:spChg>
        <pc:picChg chg="add mod">
          <ac:chgData name="Nguyen Bui Trong Tin" userId="e8b171ad-d98b-49d5-bbe6-f86bd94206fe" providerId="ADAL" clId="{BA0762DD-606F-4A4E-BC6F-49BC926C8EB1}" dt="2021-07-29T01:36:53.634" v="68" actId="14100"/>
          <ac:picMkLst>
            <pc:docMk/>
            <pc:sldMk cId="1369645446" sldId="544"/>
            <ac:picMk id="2" creationId="{8EDCBF50-E909-4651-8179-B7F6D030B667}"/>
          </ac:picMkLst>
        </pc:picChg>
      </pc:sldChg>
      <pc:sldChg chg="addSp modSp add mod modNotesTx">
        <pc:chgData name="Nguyen Bui Trong Tin" userId="e8b171ad-d98b-49d5-bbe6-f86bd94206fe" providerId="ADAL" clId="{BA0762DD-606F-4A4E-BC6F-49BC926C8EB1}" dt="2021-07-29T01:48:23.882" v="126" actId="20577"/>
        <pc:sldMkLst>
          <pc:docMk/>
          <pc:sldMk cId="1861218528" sldId="545"/>
        </pc:sldMkLst>
        <pc:picChg chg="add mod">
          <ac:chgData name="Nguyen Bui Trong Tin" userId="e8b171ad-d98b-49d5-bbe6-f86bd94206fe" providerId="ADAL" clId="{BA0762DD-606F-4A4E-BC6F-49BC926C8EB1}" dt="2021-07-29T01:45:10.536" v="114" actId="1076"/>
          <ac:picMkLst>
            <pc:docMk/>
            <pc:sldMk cId="1861218528" sldId="545"/>
            <ac:picMk id="2" creationId="{42028F13-2764-4CEA-97FD-1A84D759368D}"/>
          </ac:picMkLst>
        </pc:picChg>
      </pc:sldChg>
      <pc:sldChg chg="addSp modSp add mod modNotesTx">
        <pc:chgData name="Nguyen Bui Trong Tin" userId="e8b171ad-d98b-49d5-bbe6-f86bd94206fe" providerId="ADAL" clId="{BA0762DD-606F-4A4E-BC6F-49BC926C8EB1}" dt="2021-07-29T01:48:28.200" v="127" actId="20577"/>
        <pc:sldMkLst>
          <pc:docMk/>
          <pc:sldMk cId="418648650" sldId="546"/>
        </pc:sldMkLst>
        <pc:picChg chg="add mod">
          <ac:chgData name="Nguyen Bui Trong Tin" userId="e8b171ad-d98b-49d5-bbe6-f86bd94206fe" providerId="ADAL" clId="{BA0762DD-606F-4A4E-BC6F-49BC926C8EB1}" dt="2021-07-29T01:45:57.212" v="118" actId="14100"/>
          <ac:picMkLst>
            <pc:docMk/>
            <pc:sldMk cId="418648650" sldId="546"/>
            <ac:picMk id="2" creationId="{F39CC7F8-8A65-43CC-A7C6-BCC808CEB817}"/>
          </ac:picMkLst>
        </pc:picChg>
      </pc:sldChg>
      <pc:sldChg chg="addSp modSp add mod modNotesTx">
        <pc:chgData name="Nguyen Bui Trong Tin" userId="e8b171ad-d98b-49d5-bbe6-f86bd94206fe" providerId="ADAL" clId="{BA0762DD-606F-4A4E-BC6F-49BC926C8EB1}" dt="2021-07-29T01:52:55.918" v="141" actId="20577"/>
        <pc:sldMkLst>
          <pc:docMk/>
          <pc:sldMk cId="3222109541" sldId="547"/>
        </pc:sldMkLst>
        <pc:picChg chg="add mod">
          <ac:chgData name="Nguyen Bui Trong Tin" userId="e8b171ad-d98b-49d5-bbe6-f86bd94206fe" providerId="ADAL" clId="{BA0762DD-606F-4A4E-BC6F-49BC926C8EB1}" dt="2021-07-29T01:49:35.157" v="130" actId="1076"/>
          <ac:picMkLst>
            <pc:docMk/>
            <pc:sldMk cId="3222109541" sldId="547"/>
            <ac:picMk id="2" creationId="{B22F9D87-9CCF-4F5E-ABEA-5285DC9DFD0A}"/>
          </ac:picMkLst>
        </pc:picChg>
      </pc:sldChg>
      <pc:sldChg chg="addSp modSp add mod modNotesTx">
        <pc:chgData name="Nguyen Bui Trong Tin" userId="e8b171ad-d98b-49d5-bbe6-f86bd94206fe" providerId="ADAL" clId="{BA0762DD-606F-4A4E-BC6F-49BC926C8EB1}" dt="2021-07-29T01:53:00.004" v="142" actId="20577"/>
        <pc:sldMkLst>
          <pc:docMk/>
          <pc:sldMk cId="895668327" sldId="548"/>
        </pc:sldMkLst>
        <pc:picChg chg="add mod">
          <ac:chgData name="Nguyen Bui Trong Tin" userId="e8b171ad-d98b-49d5-bbe6-f86bd94206fe" providerId="ADAL" clId="{BA0762DD-606F-4A4E-BC6F-49BC926C8EB1}" dt="2021-07-29T01:50:12.280" v="132" actId="1076"/>
          <ac:picMkLst>
            <pc:docMk/>
            <pc:sldMk cId="895668327" sldId="548"/>
            <ac:picMk id="2" creationId="{66FCECF7-746F-4285-AF3D-782A9EE07DFC}"/>
          </ac:picMkLst>
        </pc:picChg>
        <pc:picChg chg="add mod">
          <ac:chgData name="Nguyen Bui Trong Tin" userId="e8b171ad-d98b-49d5-bbe6-f86bd94206fe" providerId="ADAL" clId="{BA0762DD-606F-4A4E-BC6F-49BC926C8EB1}" dt="2021-07-29T01:50:18.369" v="134" actId="1076"/>
          <ac:picMkLst>
            <pc:docMk/>
            <pc:sldMk cId="895668327" sldId="548"/>
            <ac:picMk id="4" creationId="{7949BDF1-7D4B-40D5-B47C-9EDE55330998}"/>
          </ac:picMkLst>
        </pc:picChg>
      </pc:sldChg>
      <pc:sldChg chg="addSp modSp add mod modNotesTx">
        <pc:chgData name="Nguyen Bui Trong Tin" userId="e8b171ad-d98b-49d5-bbe6-f86bd94206fe" providerId="ADAL" clId="{BA0762DD-606F-4A4E-BC6F-49BC926C8EB1}" dt="2021-07-29T02:11:30.871" v="170" actId="20577"/>
        <pc:sldMkLst>
          <pc:docMk/>
          <pc:sldMk cId="3814816105" sldId="549"/>
        </pc:sldMkLst>
        <pc:picChg chg="add mod">
          <ac:chgData name="Nguyen Bui Trong Tin" userId="e8b171ad-d98b-49d5-bbe6-f86bd94206fe" providerId="ADAL" clId="{BA0762DD-606F-4A4E-BC6F-49BC926C8EB1}" dt="2021-07-29T01:54:40.343" v="148" actId="1076"/>
          <ac:picMkLst>
            <pc:docMk/>
            <pc:sldMk cId="3814816105" sldId="549"/>
            <ac:picMk id="2" creationId="{4E946D64-5312-4F19-B651-29B97B732940}"/>
          </ac:picMkLst>
        </pc:picChg>
      </pc:sldChg>
      <pc:sldChg chg="addSp delSp modSp add mod modNotesTx">
        <pc:chgData name="Nguyen Bui Trong Tin" userId="e8b171ad-d98b-49d5-bbe6-f86bd94206fe" providerId="ADAL" clId="{BA0762DD-606F-4A4E-BC6F-49BC926C8EB1}" dt="2021-07-29T02:11:37.812" v="171" actId="20577"/>
        <pc:sldMkLst>
          <pc:docMk/>
          <pc:sldMk cId="1441925090" sldId="550"/>
        </pc:sldMkLst>
        <pc:picChg chg="add del mod">
          <ac:chgData name="Nguyen Bui Trong Tin" userId="e8b171ad-d98b-49d5-bbe6-f86bd94206fe" providerId="ADAL" clId="{BA0762DD-606F-4A4E-BC6F-49BC926C8EB1}" dt="2021-07-29T01:56:03.811" v="149" actId="478"/>
          <ac:picMkLst>
            <pc:docMk/>
            <pc:sldMk cId="1441925090" sldId="550"/>
            <ac:picMk id="2" creationId="{54B87422-0885-4CD4-90E3-4638F040B993}"/>
          </ac:picMkLst>
        </pc:picChg>
        <pc:picChg chg="add del mod">
          <ac:chgData name="Nguyen Bui Trong Tin" userId="e8b171ad-d98b-49d5-bbe6-f86bd94206fe" providerId="ADAL" clId="{BA0762DD-606F-4A4E-BC6F-49BC926C8EB1}" dt="2021-07-29T01:56:30.756" v="157" actId="21"/>
          <ac:picMkLst>
            <pc:docMk/>
            <pc:sldMk cId="1441925090" sldId="550"/>
            <ac:picMk id="4" creationId="{1EBCCF96-2B1C-42ED-86BF-749A7DEAF5C5}"/>
          </ac:picMkLst>
        </pc:picChg>
        <pc:picChg chg="add mod">
          <ac:chgData name="Nguyen Bui Trong Tin" userId="e8b171ad-d98b-49d5-bbe6-f86bd94206fe" providerId="ADAL" clId="{BA0762DD-606F-4A4E-BC6F-49BC926C8EB1}" dt="2021-07-29T01:57:00.166" v="160" actId="14100"/>
          <ac:picMkLst>
            <pc:docMk/>
            <pc:sldMk cId="1441925090" sldId="550"/>
            <ac:picMk id="5" creationId="{F4CF7CB9-5554-41FF-8C67-9B0BD8A79F8C}"/>
          </ac:picMkLst>
        </pc:picChg>
      </pc:sldChg>
      <pc:sldChg chg="add del ord">
        <pc:chgData name="Nguyen Bui Trong Tin" userId="e8b171ad-d98b-49d5-bbe6-f86bd94206fe" providerId="ADAL" clId="{BA0762DD-606F-4A4E-BC6F-49BC926C8EB1}" dt="2021-07-29T01:41:44.724" v="90" actId="47"/>
        <pc:sldMkLst>
          <pc:docMk/>
          <pc:sldMk cId="1870452190" sldId="551"/>
        </pc:sldMkLst>
      </pc:sldChg>
      <pc:sldChg chg="addSp delSp modSp add mod modNotesTx">
        <pc:chgData name="Nguyen Bui Trong Tin" userId="e8b171ad-d98b-49d5-bbe6-f86bd94206fe" providerId="ADAL" clId="{BA0762DD-606F-4A4E-BC6F-49BC926C8EB1}" dt="2021-07-29T01:41:41.038" v="89" actId="20577"/>
        <pc:sldMkLst>
          <pc:docMk/>
          <pc:sldMk cId="293031150" sldId="552"/>
        </pc:sldMkLst>
        <pc:picChg chg="add del">
          <ac:chgData name="Nguyen Bui Trong Tin" userId="e8b171ad-d98b-49d5-bbe6-f86bd94206fe" providerId="ADAL" clId="{BA0762DD-606F-4A4E-BC6F-49BC926C8EB1}" dt="2021-07-29T01:37:11.321" v="72" actId="478"/>
          <ac:picMkLst>
            <pc:docMk/>
            <pc:sldMk cId="293031150" sldId="552"/>
            <ac:picMk id="2" creationId="{60054279-C9DA-4741-9ACA-BDE9664A667A}"/>
          </ac:picMkLst>
        </pc:picChg>
        <pc:picChg chg="add mod modCrop">
          <ac:chgData name="Nguyen Bui Trong Tin" userId="e8b171ad-d98b-49d5-bbe6-f86bd94206fe" providerId="ADAL" clId="{BA0762DD-606F-4A4E-BC6F-49BC926C8EB1}" dt="2021-07-29T01:37:44.842" v="80" actId="14100"/>
          <ac:picMkLst>
            <pc:docMk/>
            <pc:sldMk cId="293031150" sldId="552"/>
            <ac:picMk id="4" creationId="{4B56065C-F836-4F6A-B98F-B7B232EB86B3}"/>
          </ac:picMkLst>
        </pc:picChg>
        <pc:picChg chg="add mod modCrop">
          <ac:chgData name="Nguyen Bui Trong Tin" userId="e8b171ad-d98b-49d5-bbe6-f86bd94206fe" providerId="ADAL" clId="{BA0762DD-606F-4A4E-BC6F-49BC926C8EB1}" dt="2021-07-29T01:37:47.653" v="81" actId="1076"/>
          <ac:picMkLst>
            <pc:docMk/>
            <pc:sldMk cId="293031150" sldId="552"/>
            <ac:picMk id="5" creationId="{1F59EAFC-60AD-4330-8F6E-C27EFD2E0031}"/>
          </ac:picMkLst>
        </pc:picChg>
      </pc:sldChg>
      <pc:sldChg chg="addSp delSp modSp add mod modNotesTx">
        <pc:chgData name="Nguyen Bui Trong Tin" userId="e8b171ad-d98b-49d5-bbe6-f86bd94206fe" providerId="ADAL" clId="{BA0762DD-606F-4A4E-BC6F-49BC926C8EB1}" dt="2021-07-29T01:48:15.873" v="124" actId="20577"/>
        <pc:sldMkLst>
          <pc:docMk/>
          <pc:sldMk cId="3981683802" sldId="553"/>
        </pc:sldMkLst>
        <pc:picChg chg="add del mod">
          <ac:chgData name="Nguyen Bui Trong Tin" userId="e8b171ad-d98b-49d5-bbe6-f86bd94206fe" providerId="ADAL" clId="{BA0762DD-606F-4A4E-BC6F-49BC926C8EB1}" dt="2021-07-29T01:43:26.708" v="102" actId="478"/>
          <ac:picMkLst>
            <pc:docMk/>
            <pc:sldMk cId="3981683802" sldId="553"/>
            <ac:picMk id="2" creationId="{2CB07BBC-4544-4DCB-9EB9-9468113194EC}"/>
          </ac:picMkLst>
        </pc:picChg>
        <pc:picChg chg="add del">
          <ac:chgData name="Nguyen Bui Trong Tin" userId="e8b171ad-d98b-49d5-bbe6-f86bd94206fe" providerId="ADAL" clId="{BA0762DD-606F-4A4E-BC6F-49BC926C8EB1}" dt="2021-07-29T01:43:32.492" v="104"/>
          <ac:picMkLst>
            <pc:docMk/>
            <pc:sldMk cId="3981683802" sldId="553"/>
            <ac:picMk id="4" creationId="{64A6957D-C81D-4824-9928-D961F7CB597D}"/>
          </ac:picMkLst>
        </pc:picChg>
        <pc:picChg chg="add mod">
          <ac:chgData name="Nguyen Bui Trong Tin" userId="e8b171ad-d98b-49d5-bbe6-f86bd94206fe" providerId="ADAL" clId="{BA0762DD-606F-4A4E-BC6F-49BC926C8EB1}" dt="2021-07-29T01:43:37.926" v="106" actId="1076"/>
          <ac:picMkLst>
            <pc:docMk/>
            <pc:sldMk cId="3981683802" sldId="553"/>
            <ac:picMk id="5" creationId="{E21E4200-DEB3-4266-8FB8-D63F149E4315}"/>
          </ac:picMkLst>
        </pc:picChg>
      </pc:sldChg>
      <pc:sldChg chg="add del">
        <pc:chgData name="Nguyen Bui Trong Tin" userId="e8b171ad-d98b-49d5-bbe6-f86bd94206fe" providerId="ADAL" clId="{BA0762DD-606F-4A4E-BC6F-49BC926C8EB1}" dt="2021-07-29T01:43:17.781" v="99"/>
        <pc:sldMkLst>
          <pc:docMk/>
          <pc:sldMk cId="949407168" sldId="554"/>
        </pc:sldMkLst>
      </pc:sldChg>
      <pc:sldChg chg="addSp modSp add mod modNotesTx">
        <pc:chgData name="Nguyen Bui Trong Tin" userId="e8b171ad-d98b-49d5-bbe6-f86bd94206fe" providerId="ADAL" clId="{BA0762DD-606F-4A4E-BC6F-49BC926C8EB1}" dt="2021-07-29T01:53:04.775" v="143" actId="20577"/>
        <pc:sldMkLst>
          <pc:docMk/>
          <pc:sldMk cId="3027227135" sldId="554"/>
        </pc:sldMkLst>
        <pc:picChg chg="add mod">
          <ac:chgData name="Nguyen Bui Trong Tin" userId="e8b171ad-d98b-49d5-bbe6-f86bd94206fe" providerId="ADAL" clId="{BA0762DD-606F-4A4E-BC6F-49BC926C8EB1}" dt="2021-07-29T01:52:03.377" v="137" actId="14100"/>
          <ac:picMkLst>
            <pc:docMk/>
            <pc:sldMk cId="3027227135" sldId="554"/>
            <ac:picMk id="2" creationId="{E832E228-482B-460F-AAFE-C3D6EC840420}"/>
          </ac:picMkLst>
        </pc:picChg>
      </pc:sldChg>
      <pc:sldChg chg="addSp modSp add mod modNotesTx">
        <pc:chgData name="Nguyen Bui Trong Tin" userId="e8b171ad-d98b-49d5-bbe6-f86bd94206fe" providerId="ADAL" clId="{BA0762DD-606F-4A4E-BC6F-49BC926C8EB1}" dt="2021-07-29T01:53:08.665" v="144" actId="20577"/>
        <pc:sldMkLst>
          <pc:docMk/>
          <pc:sldMk cId="2838906902" sldId="555"/>
        </pc:sldMkLst>
        <pc:picChg chg="add mod">
          <ac:chgData name="Nguyen Bui Trong Tin" userId="e8b171ad-d98b-49d5-bbe6-f86bd94206fe" providerId="ADAL" clId="{BA0762DD-606F-4A4E-BC6F-49BC926C8EB1}" dt="2021-07-29T01:52:29.469" v="140" actId="14100"/>
          <ac:picMkLst>
            <pc:docMk/>
            <pc:sldMk cId="2838906902" sldId="555"/>
            <ac:picMk id="2" creationId="{ACA7A581-5C17-4213-A292-E7363810B8B8}"/>
          </ac:picMkLst>
        </pc:picChg>
      </pc:sldChg>
      <pc:sldChg chg="add del">
        <pc:chgData name="Nguyen Bui Trong Tin" userId="e8b171ad-d98b-49d5-bbe6-f86bd94206fe" providerId="ADAL" clId="{BA0762DD-606F-4A4E-BC6F-49BC926C8EB1}" dt="2021-07-29T01:43:17.166" v="98"/>
        <pc:sldMkLst>
          <pc:docMk/>
          <pc:sldMk cId="4217250391" sldId="555"/>
        </pc:sldMkLst>
      </pc:sldChg>
      <pc:sldChg chg="addSp modSp add mod modNotesTx">
        <pc:chgData name="Nguyen Bui Trong Tin" userId="e8b171ad-d98b-49d5-bbe6-f86bd94206fe" providerId="ADAL" clId="{BA0762DD-606F-4A4E-BC6F-49BC926C8EB1}" dt="2021-07-29T02:11:41.663" v="172" actId="20577"/>
        <pc:sldMkLst>
          <pc:docMk/>
          <pc:sldMk cId="786777005" sldId="556"/>
        </pc:sldMkLst>
        <pc:picChg chg="add mod">
          <ac:chgData name="Nguyen Bui Trong Tin" userId="e8b171ad-d98b-49d5-bbe6-f86bd94206fe" providerId="ADAL" clId="{BA0762DD-606F-4A4E-BC6F-49BC926C8EB1}" dt="2021-07-29T01:57:37.647" v="163" actId="14100"/>
          <ac:picMkLst>
            <pc:docMk/>
            <pc:sldMk cId="786777005" sldId="556"/>
            <ac:picMk id="2" creationId="{6CAB4459-5A3E-4208-AA64-F5975B908980}"/>
          </ac:picMkLst>
        </pc:picChg>
      </pc:sldChg>
      <pc:sldChg chg="addSp modSp add mod modNotesTx">
        <pc:chgData name="Nguyen Bui Trong Tin" userId="e8b171ad-d98b-49d5-bbe6-f86bd94206fe" providerId="ADAL" clId="{BA0762DD-606F-4A4E-BC6F-49BC926C8EB1}" dt="2021-07-29T02:11:50.441" v="173" actId="20577"/>
        <pc:sldMkLst>
          <pc:docMk/>
          <pc:sldMk cId="3639442439" sldId="557"/>
        </pc:sldMkLst>
        <pc:picChg chg="add mod">
          <ac:chgData name="Nguyen Bui Trong Tin" userId="e8b171ad-d98b-49d5-bbe6-f86bd94206fe" providerId="ADAL" clId="{BA0762DD-606F-4A4E-BC6F-49BC926C8EB1}" dt="2021-07-29T02:11:17.125" v="168" actId="14100"/>
          <ac:picMkLst>
            <pc:docMk/>
            <pc:sldMk cId="3639442439" sldId="557"/>
            <ac:picMk id="2" creationId="{DC943B67-F383-4D24-B5D0-FB8033479905}"/>
          </ac:picMkLst>
        </pc:picChg>
      </pc:sldChg>
      <pc:sldChg chg="addSp modSp add mod modNotesTx">
        <pc:chgData name="Nguyen Bui Trong Tin" userId="e8b171ad-d98b-49d5-bbe6-f86bd94206fe" providerId="ADAL" clId="{BA0762DD-606F-4A4E-BC6F-49BC926C8EB1}" dt="2021-07-29T02:17:07.719" v="183" actId="20577"/>
        <pc:sldMkLst>
          <pc:docMk/>
          <pc:sldMk cId="2901023742" sldId="558"/>
        </pc:sldMkLst>
        <pc:picChg chg="add mod">
          <ac:chgData name="Nguyen Bui Trong Tin" userId="e8b171ad-d98b-49d5-bbe6-f86bd94206fe" providerId="ADAL" clId="{BA0762DD-606F-4A4E-BC6F-49BC926C8EB1}" dt="2021-07-29T02:15:47.791" v="178" actId="1076"/>
          <ac:picMkLst>
            <pc:docMk/>
            <pc:sldMk cId="2901023742" sldId="558"/>
            <ac:picMk id="2" creationId="{0AA773F2-B776-4CF3-B473-1286FFC7860F}"/>
          </ac:picMkLst>
        </pc:picChg>
      </pc:sldChg>
      <pc:sldChg chg="addSp modSp add mod modNotesTx">
        <pc:chgData name="Nguyen Bui Trong Tin" userId="e8b171ad-d98b-49d5-bbe6-f86bd94206fe" providerId="ADAL" clId="{BA0762DD-606F-4A4E-BC6F-49BC926C8EB1}" dt="2021-07-29T02:17:10.756" v="184" actId="20577"/>
        <pc:sldMkLst>
          <pc:docMk/>
          <pc:sldMk cId="416271501" sldId="559"/>
        </pc:sldMkLst>
        <pc:picChg chg="add mod">
          <ac:chgData name="Nguyen Bui Trong Tin" userId="e8b171ad-d98b-49d5-bbe6-f86bd94206fe" providerId="ADAL" clId="{BA0762DD-606F-4A4E-BC6F-49BC926C8EB1}" dt="2021-07-29T02:16:09.214" v="181" actId="14100"/>
          <ac:picMkLst>
            <pc:docMk/>
            <pc:sldMk cId="416271501" sldId="559"/>
            <ac:picMk id="2" creationId="{7F536D8C-8AF9-4C46-86F1-2AE993EEE4F6}"/>
          </ac:picMkLst>
        </pc:picChg>
      </pc:sldChg>
      <pc:sldChg chg="addSp modSp add mod modNotesTx">
        <pc:chgData name="Nguyen Bui Trong Tin" userId="e8b171ad-d98b-49d5-bbe6-f86bd94206fe" providerId="ADAL" clId="{BA0762DD-606F-4A4E-BC6F-49BC926C8EB1}" dt="2021-07-29T02:22:53.964" v="197" actId="20577"/>
        <pc:sldMkLst>
          <pc:docMk/>
          <pc:sldMk cId="2984576094" sldId="560"/>
        </pc:sldMkLst>
        <pc:picChg chg="add mod">
          <ac:chgData name="Nguyen Bui Trong Tin" userId="e8b171ad-d98b-49d5-bbe6-f86bd94206fe" providerId="ADAL" clId="{BA0762DD-606F-4A4E-BC6F-49BC926C8EB1}" dt="2021-07-29T02:20:04.617" v="193" actId="14100"/>
          <ac:picMkLst>
            <pc:docMk/>
            <pc:sldMk cId="2984576094" sldId="560"/>
            <ac:picMk id="2" creationId="{7C661A42-3326-47CC-90B2-72ECE63F3B6C}"/>
          </ac:picMkLst>
        </pc:picChg>
      </pc:sldChg>
      <pc:sldChg chg="add del">
        <pc:chgData name="Nguyen Bui Trong Tin" userId="e8b171ad-d98b-49d5-bbe6-f86bd94206fe" providerId="ADAL" clId="{BA0762DD-606F-4A4E-BC6F-49BC926C8EB1}" dt="2021-07-29T02:22:34.982" v="195" actId="47"/>
        <pc:sldMkLst>
          <pc:docMk/>
          <pc:sldMk cId="1105205836" sldId="561"/>
        </pc:sldMkLst>
      </pc:sldChg>
      <pc:sldChg chg="add">
        <pc:chgData name="Nguyen Bui Trong Tin" userId="e8b171ad-d98b-49d5-bbe6-f86bd94206fe" providerId="ADAL" clId="{BA0762DD-606F-4A4E-BC6F-49BC926C8EB1}" dt="2021-07-29T02:56:01.273" v="259"/>
        <pc:sldMkLst>
          <pc:docMk/>
          <pc:sldMk cId="3563950164" sldId="561"/>
        </pc:sldMkLst>
      </pc:sldChg>
      <pc:sldChg chg="add del">
        <pc:chgData name="Nguyen Bui Trong Tin" userId="e8b171ad-d98b-49d5-bbe6-f86bd94206fe" providerId="ADAL" clId="{BA0762DD-606F-4A4E-BC6F-49BC926C8EB1}" dt="2021-07-29T02:22:34.982" v="195" actId="47"/>
        <pc:sldMkLst>
          <pc:docMk/>
          <pc:sldMk cId="1621032029" sldId="562"/>
        </pc:sldMkLst>
      </pc:sldChg>
      <pc:sldChg chg="add">
        <pc:chgData name="Nguyen Bui Trong Tin" userId="e8b171ad-d98b-49d5-bbe6-f86bd94206fe" providerId="ADAL" clId="{BA0762DD-606F-4A4E-BC6F-49BC926C8EB1}" dt="2021-07-29T02:56:01.273" v="259"/>
        <pc:sldMkLst>
          <pc:docMk/>
          <pc:sldMk cId="3345965791" sldId="562"/>
        </pc:sldMkLst>
      </pc:sldChg>
      <pc:sldChg chg="add modNotesTx">
        <pc:chgData name="Nguyen Bui Trong Tin" userId="e8b171ad-d98b-49d5-bbe6-f86bd94206fe" providerId="ADAL" clId="{BA0762DD-606F-4A4E-BC6F-49BC926C8EB1}" dt="2021-07-29T02:22:57.857" v="200" actId="20577"/>
        <pc:sldMkLst>
          <pc:docMk/>
          <pc:sldMk cId="3057943836" sldId="563"/>
        </pc:sldMkLst>
      </pc:sldChg>
      <pc:sldChg chg="add modNotesTx">
        <pc:chgData name="Nguyen Bui Trong Tin" userId="e8b171ad-d98b-49d5-bbe6-f86bd94206fe" providerId="ADAL" clId="{BA0762DD-606F-4A4E-BC6F-49BC926C8EB1}" dt="2021-07-29T02:23:01.599" v="201" actId="20577"/>
        <pc:sldMkLst>
          <pc:docMk/>
          <pc:sldMk cId="504483250" sldId="564"/>
        </pc:sldMkLst>
      </pc:sldChg>
      <pc:sldChg chg="add del">
        <pc:chgData name="Nguyen Bui Trong Tin" userId="e8b171ad-d98b-49d5-bbe6-f86bd94206fe" providerId="ADAL" clId="{BA0762DD-606F-4A4E-BC6F-49BC926C8EB1}" dt="2021-07-29T02:28:35.767" v="221" actId="47"/>
        <pc:sldMkLst>
          <pc:docMk/>
          <pc:sldMk cId="3533060702" sldId="565"/>
        </pc:sldMkLst>
      </pc:sldChg>
      <pc:sldChg chg="add del">
        <pc:chgData name="Nguyen Bui Trong Tin" userId="e8b171ad-d98b-49d5-bbe6-f86bd94206fe" providerId="ADAL" clId="{BA0762DD-606F-4A4E-BC6F-49BC926C8EB1}" dt="2021-07-29T02:28:35.767" v="221" actId="47"/>
        <pc:sldMkLst>
          <pc:docMk/>
          <pc:sldMk cId="3994067189" sldId="566"/>
        </pc:sldMkLst>
      </pc:sldChg>
      <pc:sldChg chg="add del">
        <pc:chgData name="Nguyen Bui Trong Tin" userId="e8b171ad-d98b-49d5-bbe6-f86bd94206fe" providerId="ADAL" clId="{BA0762DD-606F-4A4E-BC6F-49BC926C8EB1}" dt="2021-07-29T02:28:35.767" v="221" actId="47"/>
        <pc:sldMkLst>
          <pc:docMk/>
          <pc:sldMk cId="3071760130" sldId="567"/>
        </pc:sldMkLst>
      </pc:sldChg>
      <pc:sldChg chg="add del">
        <pc:chgData name="Nguyen Bui Trong Tin" userId="e8b171ad-d98b-49d5-bbe6-f86bd94206fe" providerId="ADAL" clId="{BA0762DD-606F-4A4E-BC6F-49BC926C8EB1}" dt="2021-07-29T02:28:35.767" v="221" actId="47"/>
        <pc:sldMkLst>
          <pc:docMk/>
          <pc:sldMk cId="1192460433" sldId="568"/>
        </pc:sldMkLst>
      </pc:sldChg>
      <pc:sldChg chg="add">
        <pc:chgData name="Nguyen Bui Trong Tin" userId="e8b171ad-d98b-49d5-bbe6-f86bd94206fe" providerId="ADAL" clId="{BA0762DD-606F-4A4E-BC6F-49BC926C8EB1}" dt="2021-07-29T02:28:25.874" v="215"/>
        <pc:sldMkLst>
          <pc:docMk/>
          <pc:sldMk cId="4147595349" sldId="569"/>
        </pc:sldMkLst>
      </pc:sldChg>
      <pc:sldChg chg="add">
        <pc:chgData name="Nguyen Bui Trong Tin" userId="e8b171ad-d98b-49d5-bbe6-f86bd94206fe" providerId="ADAL" clId="{BA0762DD-606F-4A4E-BC6F-49BC926C8EB1}" dt="2021-07-29T02:28:25.874" v="215"/>
        <pc:sldMkLst>
          <pc:docMk/>
          <pc:sldMk cId="2283529118" sldId="570"/>
        </pc:sldMkLst>
      </pc:sldChg>
      <pc:sldChg chg="addSp modSp add mod modNotesTx">
        <pc:chgData name="Nguyen Bui Trong Tin" userId="e8b171ad-d98b-49d5-bbe6-f86bd94206fe" providerId="ADAL" clId="{BA0762DD-606F-4A4E-BC6F-49BC926C8EB1}" dt="2021-07-29T02:39:11.444" v="251" actId="20577"/>
        <pc:sldMkLst>
          <pc:docMk/>
          <pc:sldMk cId="27524577" sldId="571"/>
        </pc:sldMkLst>
        <pc:picChg chg="add mod">
          <ac:chgData name="Nguyen Bui Trong Tin" userId="e8b171ad-d98b-49d5-bbe6-f86bd94206fe" providerId="ADAL" clId="{BA0762DD-606F-4A4E-BC6F-49BC926C8EB1}" dt="2021-07-29T02:34:16.241" v="236" actId="14100"/>
          <ac:picMkLst>
            <pc:docMk/>
            <pc:sldMk cId="27524577" sldId="571"/>
            <ac:picMk id="2" creationId="{D6A2BBEA-6E89-4E6E-BDF2-212A1AF2AB8F}"/>
          </ac:picMkLst>
        </pc:picChg>
      </pc:sldChg>
      <pc:sldChg chg="addSp modSp add mod modNotesTx">
        <pc:chgData name="Nguyen Bui Trong Tin" userId="e8b171ad-d98b-49d5-bbe6-f86bd94206fe" providerId="ADAL" clId="{BA0762DD-606F-4A4E-BC6F-49BC926C8EB1}" dt="2021-07-29T02:39:15.008" v="252" actId="20577"/>
        <pc:sldMkLst>
          <pc:docMk/>
          <pc:sldMk cId="1261210917" sldId="572"/>
        </pc:sldMkLst>
        <pc:picChg chg="add mod">
          <ac:chgData name="Nguyen Bui Trong Tin" userId="e8b171ad-d98b-49d5-bbe6-f86bd94206fe" providerId="ADAL" clId="{BA0762DD-606F-4A4E-BC6F-49BC926C8EB1}" dt="2021-07-29T02:34:28.197" v="238" actId="1076"/>
          <ac:picMkLst>
            <pc:docMk/>
            <pc:sldMk cId="1261210917" sldId="572"/>
            <ac:picMk id="2" creationId="{BD59D6F7-5FDD-4B48-B045-31928B2A04BB}"/>
          </ac:picMkLst>
        </pc:picChg>
        <pc:picChg chg="add mod">
          <ac:chgData name="Nguyen Bui Trong Tin" userId="e8b171ad-d98b-49d5-bbe6-f86bd94206fe" providerId="ADAL" clId="{BA0762DD-606F-4A4E-BC6F-49BC926C8EB1}" dt="2021-07-29T02:34:37.039" v="240" actId="1076"/>
          <ac:picMkLst>
            <pc:docMk/>
            <pc:sldMk cId="1261210917" sldId="572"/>
            <ac:picMk id="4" creationId="{575D352D-844A-431D-9D9C-C308DE8AD860}"/>
          </ac:picMkLst>
        </pc:picChg>
      </pc:sldChg>
      <pc:sldChg chg="addSp modSp add mod modNotesTx">
        <pc:chgData name="Nguyen Bui Trong Tin" userId="e8b171ad-d98b-49d5-bbe6-f86bd94206fe" providerId="ADAL" clId="{BA0762DD-606F-4A4E-BC6F-49BC926C8EB1}" dt="2021-07-29T02:39:20.096" v="253" actId="20577"/>
        <pc:sldMkLst>
          <pc:docMk/>
          <pc:sldMk cId="148678769" sldId="573"/>
        </pc:sldMkLst>
        <pc:picChg chg="add mod">
          <ac:chgData name="Nguyen Bui Trong Tin" userId="e8b171ad-d98b-49d5-bbe6-f86bd94206fe" providerId="ADAL" clId="{BA0762DD-606F-4A4E-BC6F-49BC926C8EB1}" dt="2021-07-29T02:35:35.284" v="244" actId="14100"/>
          <ac:picMkLst>
            <pc:docMk/>
            <pc:sldMk cId="148678769" sldId="573"/>
            <ac:picMk id="2" creationId="{C4041BE9-A43D-4540-8732-4CA8C4BDAF93}"/>
          </ac:picMkLst>
        </pc:picChg>
      </pc:sldChg>
      <pc:sldChg chg="add del">
        <pc:chgData name="Nguyen Bui Trong Tin" userId="e8b171ad-d98b-49d5-bbe6-f86bd94206fe" providerId="ADAL" clId="{BA0762DD-606F-4A4E-BC6F-49BC926C8EB1}" dt="2021-07-29T02:56:05.626" v="261" actId="47"/>
        <pc:sldMkLst>
          <pc:docMk/>
          <pc:sldMk cId="3493787795" sldId="574"/>
        </pc:sldMkLst>
      </pc:sldChg>
      <pc:sldChg chg="addSp modSp add mod">
        <pc:chgData name="Nguyen Bui Trong Tin" userId="e8b171ad-d98b-49d5-bbe6-f86bd94206fe" providerId="ADAL" clId="{BA0762DD-606F-4A4E-BC6F-49BC926C8EB1}" dt="2021-07-29T02:57:07.560" v="268" actId="14100"/>
        <pc:sldMkLst>
          <pc:docMk/>
          <pc:sldMk cId="1068696404" sldId="575"/>
        </pc:sldMkLst>
        <pc:picChg chg="add mod">
          <ac:chgData name="Nguyen Bui Trong Tin" userId="e8b171ad-d98b-49d5-bbe6-f86bd94206fe" providerId="ADAL" clId="{BA0762DD-606F-4A4E-BC6F-49BC926C8EB1}" dt="2021-07-29T02:57:07.560" v="268" actId="14100"/>
          <ac:picMkLst>
            <pc:docMk/>
            <pc:sldMk cId="1068696404" sldId="575"/>
            <ac:picMk id="2" creationId="{642F5F85-3ABE-4285-B779-B34A011A003E}"/>
          </ac:picMkLst>
        </pc:picChg>
      </pc:sldChg>
      <pc:sldChg chg="addSp modSp add mod">
        <pc:chgData name="Nguyen Bui Trong Tin" userId="e8b171ad-d98b-49d5-bbe6-f86bd94206fe" providerId="ADAL" clId="{BA0762DD-606F-4A4E-BC6F-49BC926C8EB1}" dt="2021-07-29T02:57:37.173" v="271" actId="14100"/>
        <pc:sldMkLst>
          <pc:docMk/>
          <pc:sldMk cId="3170993058" sldId="576"/>
        </pc:sldMkLst>
        <pc:picChg chg="add mod">
          <ac:chgData name="Nguyen Bui Trong Tin" userId="e8b171ad-d98b-49d5-bbe6-f86bd94206fe" providerId="ADAL" clId="{BA0762DD-606F-4A4E-BC6F-49BC926C8EB1}" dt="2021-07-29T02:57:37.173" v="271" actId="14100"/>
          <ac:picMkLst>
            <pc:docMk/>
            <pc:sldMk cId="3170993058" sldId="576"/>
            <ac:picMk id="2" creationId="{AF3C211C-EACC-49D4-8F86-893EA58AE814}"/>
          </ac:picMkLst>
        </pc:picChg>
      </pc:sldChg>
      <pc:sldChg chg="add del replId">
        <pc:chgData name="Nguyen Bui Trong Tin" userId="e8b171ad-d98b-49d5-bbe6-f86bd94206fe" providerId="ADAL" clId="{BA0762DD-606F-4A4E-BC6F-49BC926C8EB1}" dt="2021-07-29T02:57:57.166" v="272" actId="47"/>
        <pc:sldMkLst>
          <pc:docMk/>
          <pc:sldMk cId="857177669" sldId="577"/>
        </pc:sldMkLst>
      </pc:sldChg>
      <pc:sldChg chg="addSp modSp add mod">
        <pc:chgData name="Nguyen Bui Trong Tin" userId="e8b171ad-d98b-49d5-bbe6-f86bd94206fe" providerId="ADAL" clId="{BA0762DD-606F-4A4E-BC6F-49BC926C8EB1}" dt="2021-07-29T02:56:33.706" v="265" actId="14100"/>
        <pc:sldMkLst>
          <pc:docMk/>
          <pc:sldMk cId="175438412" sldId="578"/>
        </pc:sldMkLst>
        <pc:picChg chg="add mod">
          <ac:chgData name="Nguyen Bui Trong Tin" userId="e8b171ad-d98b-49d5-bbe6-f86bd94206fe" providerId="ADAL" clId="{BA0762DD-606F-4A4E-BC6F-49BC926C8EB1}" dt="2021-07-29T02:56:33.706" v="265" actId="14100"/>
          <ac:picMkLst>
            <pc:docMk/>
            <pc:sldMk cId="175438412" sldId="578"/>
            <ac:picMk id="2" creationId="{E5CAB7EB-B08D-4FDE-BEAB-C59BB0F741B4}"/>
          </ac:picMkLst>
        </pc:picChg>
      </pc:sldChg>
      <pc:sldChg chg="addSp modSp add mod modNotesTx">
        <pc:chgData name="Nguyen Bui Trong Tin" userId="e8b171ad-d98b-49d5-bbe6-f86bd94206fe" providerId="ADAL" clId="{BA0762DD-606F-4A4E-BC6F-49BC926C8EB1}" dt="2021-07-29T03:02:03.812" v="316" actId="20577"/>
        <pc:sldMkLst>
          <pc:docMk/>
          <pc:sldMk cId="3235116301" sldId="579"/>
        </pc:sldMkLst>
        <pc:picChg chg="add mod">
          <ac:chgData name="Nguyen Bui Trong Tin" userId="e8b171ad-d98b-49d5-bbe6-f86bd94206fe" providerId="ADAL" clId="{BA0762DD-606F-4A4E-BC6F-49BC926C8EB1}" dt="2021-07-29T02:59:17.260" v="285" actId="14100"/>
          <ac:picMkLst>
            <pc:docMk/>
            <pc:sldMk cId="3235116301" sldId="579"/>
            <ac:picMk id="2" creationId="{774C11A8-2AAB-4A59-9776-BBC4F299F87B}"/>
          </ac:picMkLst>
        </pc:picChg>
        <pc:picChg chg="add mod">
          <ac:chgData name="Nguyen Bui Trong Tin" userId="e8b171ad-d98b-49d5-bbe6-f86bd94206fe" providerId="ADAL" clId="{BA0762DD-606F-4A4E-BC6F-49BC926C8EB1}" dt="2021-07-29T02:59:20.648" v="288" actId="14100"/>
          <ac:picMkLst>
            <pc:docMk/>
            <pc:sldMk cId="3235116301" sldId="579"/>
            <ac:picMk id="4" creationId="{0B51DBD0-FAD0-4744-8D39-F85EEEE99629}"/>
          </ac:picMkLst>
        </pc:picChg>
      </pc:sldChg>
      <pc:sldChg chg="addSp modSp add mod modNotesTx">
        <pc:chgData name="Nguyen Bui Trong Tin" userId="e8b171ad-d98b-49d5-bbe6-f86bd94206fe" providerId="ADAL" clId="{BA0762DD-606F-4A4E-BC6F-49BC926C8EB1}" dt="2021-07-29T03:02:07.498" v="317" actId="20577"/>
        <pc:sldMkLst>
          <pc:docMk/>
          <pc:sldMk cId="2469734426" sldId="580"/>
        </pc:sldMkLst>
        <pc:picChg chg="add mod">
          <ac:chgData name="Nguyen Bui Trong Tin" userId="e8b171ad-d98b-49d5-bbe6-f86bd94206fe" providerId="ADAL" clId="{BA0762DD-606F-4A4E-BC6F-49BC926C8EB1}" dt="2021-07-29T02:59:37.931" v="291" actId="14100"/>
          <ac:picMkLst>
            <pc:docMk/>
            <pc:sldMk cId="2469734426" sldId="580"/>
            <ac:picMk id="2" creationId="{4EBCDB6D-2768-4AEA-83A3-D83CCBCAC9CF}"/>
          </ac:picMkLst>
        </pc:picChg>
      </pc:sldChg>
      <pc:sldChg chg="addSp modSp add mod modNotesTx">
        <pc:chgData name="Nguyen Bui Trong Tin" userId="e8b171ad-d98b-49d5-bbe6-f86bd94206fe" providerId="ADAL" clId="{BA0762DD-606F-4A4E-BC6F-49BC926C8EB1}" dt="2021-07-29T03:02:11.510" v="318" actId="20577"/>
        <pc:sldMkLst>
          <pc:docMk/>
          <pc:sldMk cId="1328636323" sldId="581"/>
        </pc:sldMkLst>
        <pc:picChg chg="add mod">
          <ac:chgData name="Nguyen Bui Trong Tin" userId="e8b171ad-d98b-49d5-bbe6-f86bd94206fe" providerId="ADAL" clId="{BA0762DD-606F-4A4E-BC6F-49BC926C8EB1}" dt="2021-07-29T02:59:53.765" v="294" actId="14100"/>
          <ac:picMkLst>
            <pc:docMk/>
            <pc:sldMk cId="1328636323" sldId="581"/>
            <ac:picMk id="2" creationId="{8D3FEED5-B27A-4E00-8C4F-243A58E07EA2}"/>
          </ac:picMkLst>
        </pc:picChg>
      </pc:sldChg>
      <pc:sldChg chg="addSp modSp add mod ord">
        <pc:chgData name="Nguyen Bui Trong Tin" userId="e8b171ad-d98b-49d5-bbe6-f86bd94206fe" providerId="ADAL" clId="{BA0762DD-606F-4A4E-BC6F-49BC926C8EB1}" dt="2021-07-29T03:05:20.970" v="340" actId="14100"/>
        <pc:sldMkLst>
          <pc:docMk/>
          <pc:sldMk cId="2407197714" sldId="582"/>
        </pc:sldMkLst>
        <pc:picChg chg="add mod">
          <ac:chgData name="Nguyen Bui Trong Tin" userId="e8b171ad-d98b-49d5-bbe6-f86bd94206fe" providerId="ADAL" clId="{BA0762DD-606F-4A4E-BC6F-49BC926C8EB1}" dt="2021-07-29T03:05:20.970" v="340" actId="14100"/>
          <ac:picMkLst>
            <pc:docMk/>
            <pc:sldMk cId="2407197714" sldId="582"/>
            <ac:picMk id="2" creationId="{1E47B3E9-32C7-460C-83AA-85010AE638D6}"/>
          </ac:picMkLst>
        </pc:picChg>
      </pc:sldChg>
      <pc:sldChg chg="add del">
        <pc:chgData name="Nguyen Bui Trong Tin" userId="e8b171ad-d98b-49d5-bbe6-f86bd94206fe" providerId="ADAL" clId="{BA0762DD-606F-4A4E-BC6F-49BC926C8EB1}" dt="2021-07-29T03:18:36.205" v="379" actId="47"/>
        <pc:sldMkLst>
          <pc:docMk/>
          <pc:sldMk cId="2966159854" sldId="583"/>
        </pc:sldMkLst>
      </pc:sldChg>
      <pc:sldChg chg="add del">
        <pc:chgData name="Nguyen Bui Trong Tin" userId="e8b171ad-d98b-49d5-bbe6-f86bd94206fe" providerId="ADAL" clId="{BA0762DD-606F-4A4E-BC6F-49BC926C8EB1}" dt="2021-07-29T03:18:36.205" v="379" actId="47"/>
        <pc:sldMkLst>
          <pc:docMk/>
          <pc:sldMk cId="360001744" sldId="584"/>
        </pc:sldMkLst>
      </pc:sldChg>
      <pc:sldChg chg="addSp modSp add mod modNotesTx">
        <pc:chgData name="Nguyen Bui Trong Tin" userId="e8b171ad-d98b-49d5-bbe6-f86bd94206fe" providerId="ADAL" clId="{BA0762DD-606F-4A4E-BC6F-49BC926C8EB1}" dt="2021-07-29T03:02:16.050" v="319" actId="20577"/>
        <pc:sldMkLst>
          <pc:docMk/>
          <pc:sldMk cId="1643438121" sldId="585"/>
        </pc:sldMkLst>
        <pc:picChg chg="add mod">
          <ac:chgData name="Nguyen Bui Trong Tin" userId="e8b171ad-d98b-49d5-bbe6-f86bd94206fe" providerId="ADAL" clId="{BA0762DD-606F-4A4E-BC6F-49BC926C8EB1}" dt="2021-07-29T03:00:34.277" v="301" actId="14100"/>
          <ac:picMkLst>
            <pc:docMk/>
            <pc:sldMk cId="1643438121" sldId="585"/>
            <ac:picMk id="2" creationId="{B5963A54-5F87-4E73-A3A7-C909E3B5E815}"/>
          </ac:picMkLst>
        </pc:picChg>
      </pc:sldChg>
      <pc:sldChg chg="add del">
        <pc:chgData name="Nguyen Bui Trong Tin" userId="e8b171ad-d98b-49d5-bbe6-f86bd94206fe" providerId="ADAL" clId="{BA0762DD-606F-4A4E-BC6F-49BC926C8EB1}" dt="2021-07-29T03:18:27.451" v="376" actId="47"/>
        <pc:sldMkLst>
          <pc:docMk/>
          <pc:sldMk cId="1096677146" sldId="586"/>
        </pc:sldMkLst>
      </pc:sldChg>
      <pc:sldChg chg="new del">
        <pc:chgData name="Nguyen Bui Trong Tin" userId="e8b171ad-d98b-49d5-bbe6-f86bd94206fe" providerId="ADAL" clId="{BA0762DD-606F-4A4E-BC6F-49BC926C8EB1}" dt="2021-07-29T03:01:39.094" v="312" actId="680"/>
        <pc:sldMkLst>
          <pc:docMk/>
          <pc:sldMk cId="3528107654" sldId="586"/>
        </pc:sldMkLst>
      </pc:sldChg>
      <pc:sldChg chg="new del">
        <pc:chgData name="Nguyen Bui Trong Tin" userId="e8b171ad-d98b-49d5-bbe6-f86bd94206fe" providerId="ADAL" clId="{BA0762DD-606F-4A4E-BC6F-49BC926C8EB1}" dt="2021-07-29T03:01:38.148" v="311" actId="680"/>
        <pc:sldMkLst>
          <pc:docMk/>
          <pc:sldMk cId="488974324" sldId="587"/>
        </pc:sldMkLst>
      </pc:sldChg>
      <pc:sldChg chg="addSp modSp add mod">
        <pc:chgData name="Nguyen Bui Trong Tin" userId="e8b171ad-d98b-49d5-bbe6-f86bd94206fe" providerId="ADAL" clId="{BA0762DD-606F-4A4E-BC6F-49BC926C8EB1}" dt="2021-07-29T03:03:34.507" v="329" actId="14100"/>
        <pc:sldMkLst>
          <pc:docMk/>
          <pc:sldMk cId="2698230921" sldId="587"/>
        </pc:sldMkLst>
        <pc:picChg chg="add mod">
          <ac:chgData name="Nguyen Bui Trong Tin" userId="e8b171ad-d98b-49d5-bbe6-f86bd94206fe" providerId="ADAL" clId="{BA0762DD-606F-4A4E-BC6F-49BC926C8EB1}" dt="2021-07-29T03:03:34.507" v="329" actId="14100"/>
          <ac:picMkLst>
            <pc:docMk/>
            <pc:sldMk cId="2698230921" sldId="587"/>
            <ac:picMk id="2" creationId="{E29796DD-7782-42DB-9F19-99A84F6D0A66}"/>
          </ac:picMkLst>
        </pc:picChg>
      </pc:sldChg>
      <pc:sldChg chg="addSp modSp add mod">
        <pc:chgData name="Nguyen Bui Trong Tin" userId="e8b171ad-d98b-49d5-bbe6-f86bd94206fe" providerId="ADAL" clId="{BA0762DD-606F-4A4E-BC6F-49BC926C8EB1}" dt="2021-07-29T03:03:52.552" v="332" actId="14100"/>
        <pc:sldMkLst>
          <pc:docMk/>
          <pc:sldMk cId="554161489" sldId="588"/>
        </pc:sldMkLst>
        <pc:picChg chg="add mod">
          <ac:chgData name="Nguyen Bui Trong Tin" userId="e8b171ad-d98b-49d5-bbe6-f86bd94206fe" providerId="ADAL" clId="{BA0762DD-606F-4A4E-BC6F-49BC926C8EB1}" dt="2021-07-29T03:03:52.552" v="332" actId="14100"/>
          <ac:picMkLst>
            <pc:docMk/>
            <pc:sldMk cId="554161489" sldId="588"/>
            <ac:picMk id="2" creationId="{8893953A-B87D-4B10-9151-05E00183ACA6}"/>
          </ac:picMkLst>
        </pc:picChg>
      </pc:sldChg>
      <pc:sldChg chg="new del">
        <pc:chgData name="Nguyen Bui Trong Tin" userId="e8b171ad-d98b-49d5-bbe6-f86bd94206fe" providerId="ADAL" clId="{BA0762DD-606F-4A4E-BC6F-49BC926C8EB1}" dt="2021-07-29T03:01:36.613" v="310" actId="680"/>
        <pc:sldMkLst>
          <pc:docMk/>
          <pc:sldMk cId="4082589810" sldId="588"/>
        </pc:sldMkLst>
      </pc:sldChg>
      <pc:sldChg chg="addSp modSp add mod">
        <pc:chgData name="Nguyen Bui Trong Tin" userId="e8b171ad-d98b-49d5-bbe6-f86bd94206fe" providerId="ADAL" clId="{BA0762DD-606F-4A4E-BC6F-49BC926C8EB1}" dt="2021-07-29T03:04:17.460" v="334" actId="1076"/>
        <pc:sldMkLst>
          <pc:docMk/>
          <pc:sldMk cId="3470252220" sldId="589"/>
        </pc:sldMkLst>
        <pc:picChg chg="add mod">
          <ac:chgData name="Nguyen Bui Trong Tin" userId="e8b171ad-d98b-49d5-bbe6-f86bd94206fe" providerId="ADAL" clId="{BA0762DD-606F-4A4E-BC6F-49BC926C8EB1}" dt="2021-07-29T03:04:17.460" v="334" actId="1076"/>
          <ac:picMkLst>
            <pc:docMk/>
            <pc:sldMk cId="3470252220" sldId="589"/>
            <ac:picMk id="2" creationId="{DAB6757E-3E1E-410E-A799-1A3D74592002}"/>
          </ac:picMkLst>
        </pc:picChg>
      </pc:sldChg>
      <pc:sldChg chg="add">
        <pc:chgData name="Nguyen Bui Trong Tin" userId="e8b171ad-d98b-49d5-bbe6-f86bd94206fe" providerId="ADAL" clId="{BA0762DD-606F-4A4E-BC6F-49BC926C8EB1}" dt="2021-07-29T03:07:02.718" v="341"/>
        <pc:sldMkLst>
          <pc:docMk/>
          <pc:sldMk cId="3296824608" sldId="590"/>
        </pc:sldMkLst>
      </pc:sldChg>
      <pc:sldChg chg="addSp modSp add mod">
        <pc:chgData name="Nguyen Bui Trong Tin" userId="e8b171ad-d98b-49d5-bbe6-f86bd94206fe" providerId="ADAL" clId="{BA0762DD-606F-4A4E-BC6F-49BC926C8EB1}" dt="2021-07-29T03:07:41.510" v="344" actId="14100"/>
        <pc:sldMkLst>
          <pc:docMk/>
          <pc:sldMk cId="1512888308" sldId="591"/>
        </pc:sldMkLst>
        <pc:picChg chg="add mod">
          <ac:chgData name="Nguyen Bui Trong Tin" userId="e8b171ad-d98b-49d5-bbe6-f86bd94206fe" providerId="ADAL" clId="{BA0762DD-606F-4A4E-BC6F-49BC926C8EB1}" dt="2021-07-29T03:07:41.510" v="344" actId="14100"/>
          <ac:picMkLst>
            <pc:docMk/>
            <pc:sldMk cId="1512888308" sldId="591"/>
            <ac:picMk id="2" creationId="{53C94142-21ED-49EC-89B0-080E29447D24}"/>
          </ac:picMkLst>
        </pc:picChg>
      </pc:sldChg>
      <pc:sldChg chg="addSp modSp add mod">
        <pc:chgData name="Nguyen Bui Trong Tin" userId="e8b171ad-d98b-49d5-bbe6-f86bd94206fe" providerId="ADAL" clId="{BA0762DD-606F-4A4E-BC6F-49BC926C8EB1}" dt="2021-07-29T03:08:00.812" v="347" actId="14100"/>
        <pc:sldMkLst>
          <pc:docMk/>
          <pc:sldMk cId="4294054053" sldId="592"/>
        </pc:sldMkLst>
        <pc:picChg chg="add mod">
          <ac:chgData name="Nguyen Bui Trong Tin" userId="e8b171ad-d98b-49d5-bbe6-f86bd94206fe" providerId="ADAL" clId="{BA0762DD-606F-4A4E-BC6F-49BC926C8EB1}" dt="2021-07-29T03:08:00.812" v="347" actId="14100"/>
          <ac:picMkLst>
            <pc:docMk/>
            <pc:sldMk cId="4294054053" sldId="592"/>
            <ac:picMk id="2" creationId="{49FDDE49-6FF2-43DC-986E-066B0811AF89}"/>
          </ac:picMkLst>
        </pc:picChg>
      </pc:sldChg>
      <pc:sldChg chg="addSp modSp add mod">
        <pc:chgData name="Nguyen Bui Trong Tin" userId="e8b171ad-d98b-49d5-bbe6-f86bd94206fe" providerId="ADAL" clId="{BA0762DD-606F-4A4E-BC6F-49BC926C8EB1}" dt="2021-07-29T03:08:22.057" v="349" actId="1076"/>
        <pc:sldMkLst>
          <pc:docMk/>
          <pc:sldMk cId="438938987" sldId="593"/>
        </pc:sldMkLst>
        <pc:picChg chg="add mod">
          <ac:chgData name="Nguyen Bui Trong Tin" userId="e8b171ad-d98b-49d5-bbe6-f86bd94206fe" providerId="ADAL" clId="{BA0762DD-606F-4A4E-BC6F-49BC926C8EB1}" dt="2021-07-29T03:08:22.057" v="349" actId="1076"/>
          <ac:picMkLst>
            <pc:docMk/>
            <pc:sldMk cId="438938987" sldId="593"/>
            <ac:picMk id="2" creationId="{03246035-C142-43BF-A889-BCFD829B48E1}"/>
          </ac:picMkLst>
        </pc:picChg>
      </pc:sldChg>
      <pc:sldChg chg="add">
        <pc:chgData name="Nguyen Bui Trong Tin" userId="e8b171ad-d98b-49d5-bbe6-f86bd94206fe" providerId="ADAL" clId="{BA0762DD-606F-4A4E-BC6F-49BC926C8EB1}" dt="2021-07-29T03:07:02.718" v="341"/>
        <pc:sldMkLst>
          <pc:docMk/>
          <pc:sldMk cId="846214735" sldId="594"/>
        </pc:sldMkLst>
      </pc:sldChg>
      <pc:sldChg chg="addSp modSp add mod ord">
        <pc:chgData name="Nguyen Bui Trong Tin" userId="e8b171ad-d98b-49d5-bbe6-f86bd94206fe" providerId="ADAL" clId="{BA0762DD-606F-4A4E-BC6F-49BC926C8EB1}" dt="2021-07-29T03:08:48.137" v="355" actId="14100"/>
        <pc:sldMkLst>
          <pc:docMk/>
          <pc:sldMk cId="2703974072" sldId="595"/>
        </pc:sldMkLst>
        <pc:picChg chg="add mod">
          <ac:chgData name="Nguyen Bui Trong Tin" userId="e8b171ad-d98b-49d5-bbe6-f86bd94206fe" providerId="ADAL" clId="{BA0762DD-606F-4A4E-BC6F-49BC926C8EB1}" dt="2021-07-29T03:08:48.137" v="355" actId="14100"/>
          <ac:picMkLst>
            <pc:docMk/>
            <pc:sldMk cId="2703974072" sldId="595"/>
            <ac:picMk id="2" creationId="{BA96DC41-3CEF-4073-B880-DC786A62FC02}"/>
          </ac:picMkLst>
        </pc:picChg>
      </pc:sldChg>
      <pc:sldChg chg="addSp modSp add mod ord">
        <pc:chgData name="Nguyen Bui Trong Tin" userId="e8b171ad-d98b-49d5-bbe6-f86bd94206fe" providerId="ADAL" clId="{BA0762DD-606F-4A4E-BC6F-49BC926C8EB1}" dt="2021-07-29T03:08:58.721" v="359"/>
        <pc:sldMkLst>
          <pc:docMk/>
          <pc:sldMk cId="2112332874" sldId="596"/>
        </pc:sldMkLst>
        <pc:picChg chg="add mod">
          <ac:chgData name="Nguyen Bui Trong Tin" userId="e8b171ad-d98b-49d5-bbe6-f86bd94206fe" providerId="ADAL" clId="{BA0762DD-606F-4A4E-BC6F-49BC926C8EB1}" dt="2021-07-29T03:08:57.500" v="357" actId="1076"/>
          <ac:picMkLst>
            <pc:docMk/>
            <pc:sldMk cId="2112332874" sldId="596"/>
            <ac:picMk id="2" creationId="{C9BB433B-7EEC-46ED-8B39-7251870A740A}"/>
          </ac:picMkLst>
        </pc:picChg>
      </pc:sldChg>
      <pc:sldChg chg="addSp modSp add mod">
        <pc:chgData name="Nguyen Bui Trong Tin" userId="e8b171ad-d98b-49d5-bbe6-f86bd94206fe" providerId="ADAL" clId="{BA0762DD-606F-4A4E-BC6F-49BC926C8EB1}" dt="2021-07-29T03:09:33.634" v="364" actId="1076"/>
        <pc:sldMkLst>
          <pc:docMk/>
          <pc:sldMk cId="1615458324" sldId="597"/>
        </pc:sldMkLst>
        <pc:picChg chg="add mod">
          <ac:chgData name="Nguyen Bui Trong Tin" userId="e8b171ad-d98b-49d5-bbe6-f86bd94206fe" providerId="ADAL" clId="{BA0762DD-606F-4A4E-BC6F-49BC926C8EB1}" dt="2021-07-29T03:09:33.634" v="364" actId="1076"/>
          <ac:picMkLst>
            <pc:docMk/>
            <pc:sldMk cId="1615458324" sldId="597"/>
            <ac:picMk id="2" creationId="{01275496-11D9-43DA-98B8-4A161E09A662}"/>
          </ac:picMkLst>
        </pc:picChg>
      </pc:sldChg>
      <pc:sldChg chg="addSp modSp add mod">
        <pc:chgData name="Nguyen Bui Trong Tin" userId="e8b171ad-d98b-49d5-bbe6-f86bd94206fe" providerId="ADAL" clId="{BA0762DD-606F-4A4E-BC6F-49BC926C8EB1}" dt="2021-07-29T03:09:44.692" v="366" actId="1076"/>
        <pc:sldMkLst>
          <pc:docMk/>
          <pc:sldMk cId="2691551500" sldId="598"/>
        </pc:sldMkLst>
        <pc:picChg chg="add mod">
          <ac:chgData name="Nguyen Bui Trong Tin" userId="e8b171ad-d98b-49d5-bbe6-f86bd94206fe" providerId="ADAL" clId="{BA0762DD-606F-4A4E-BC6F-49BC926C8EB1}" dt="2021-07-29T03:09:44.692" v="366" actId="1076"/>
          <ac:picMkLst>
            <pc:docMk/>
            <pc:sldMk cId="2691551500" sldId="598"/>
            <ac:picMk id="2" creationId="{756BC0C8-89A4-4919-BC7B-1348D9E3B8E9}"/>
          </ac:picMkLst>
        </pc:picChg>
      </pc:sldChg>
      <pc:sldChg chg="addSp delSp modSp add mod">
        <pc:chgData name="Nguyen Bui Trong Tin" userId="e8b171ad-d98b-49d5-bbe6-f86bd94206fe" providerId="ADAL" clId="{BA0762DD-606F-4A4E-BC6F-49BC926C8EB1}" dt="2021-07-29T03:10:44.980" v="373" actId="1076"/>
        <pc:sldMkLst>
          <pc:docMk/>
          <pc:sldMk cId="1137673637" sldId="599"/>
        </pc:sldMkLst>
        <pc:picChg chg="add del mod">
          <ac:chgData name="Nguyen Bui Trong Tin" userId="e8b171ad-d98b-49d5-bbe6-f86bd94206fe" providerId="ADAL" clId="{BA0762DD-606F-4A4E-BC6F-49BC926C8EB1}" dt="2021-07-29T03:10:30.706" v="369" actId="478"/>
          <ac:picMkLst>
            <pc:docMk/>
            <pc:sldMk cId="1137673637" sldId="599"/>
            <ac:picMk id="2" creationId="{FFF8F95A-B83D-4D74-AC09-A137E5283D1F}"/>
          </ac:picMkLst>
        </pc:picChg>
        <pc:picChg chg="add mod">
          <ac:chgData name="Nguyen Bui Trong Tin" userId="e8b171ad-d98b-49d5-bbe6-f86bd94206fe" providerId="ADAL" clId="{BA0762DD-606F-4A4E-BC6F-49BC926C8EB1}" dt="2021-07-29T03:10:36.085" v="371" actId="1076"/>
          <ac:picMkLst>
            <pc:docMk/>
            <pc:sldMk cId="1137673637" sldId="599"/>
            <ac:picMk id="4" creationId="{FD641738-1C65-41DC-AA39-2983E39C19D3}"/>
          </ac:picMkLst>
        </pc:picChg>
        <pc:picChg chg="add mod">
          <ac:chgData name="Nguyen Bui Trong Tin" userId="e8b171ad-d98b-49d5-bbe6-f86bd94206fe" providerId="ADAL" clId="{BA0762DD-606F-4A4E-BC6F-49BC926C8EB1}" dt="2021-07-29T03:10:44.980" v="373" actId="1076"/>
          <ac:picMkLst>
            <pc:docMk/>
            <pc:sldMk cId="1137673637" sldId="599"/>
            <ac:picMk id="5" creationId="{E8B439BA-2CC4-4126-A2EF-0C365451BE1E}"/>
          </ac:picMkLst>
        </pc:picChg>
      </pc:sldChg>
      <pc:sldChg chg="addSp modSp add mod">
        <pc:chgData name="Nguyen Bui Trong Tin" userId="e8b171ad-d98b-49d5-bbe6-f86bd94206fe" providerId="ADAL" clId="{BA0762DD-606F-4A4E-BC6F-49BC926C8EB1}" dt="2021-07-29T03:10:57.590" v="375" actId="1076"/>
        <pc:sldMkLst>
          <pc:docMk/>
          <pc:sldMk cId="642709688" sldId="600"/>
        </pc:sldMkLst>
        <pc:picChg chg="add mod">
          <ac:chgData name="Nguyen Bui Trong Tin" userId="e8b171ad-d98b-49d5-bbe6-f86bd94206fe" providerId="ADAL" clId="{BA0762DD-606F-4A4E-BC6F-49BC926C8EB1}" dt="2021-07-29T03:10:57.590" v="375" actId="1076"/>
          <ac:picMkLst>
            <pc:docMk/>
            <pc:sldMk cId="642709688" sldId="600"/>
            <ac:picMk id="2" creationId="{A0A30A7B-623F-4301-8F54-F19A823CAB5D}"/>
          </ac:picMkLst>
        </pc:picChg>
      </pc:sldChg>
      <pc:sldChg chg="addSp modSp add del mod">
        <pc:chgData name="Nguyen Bui Trong Tin" userId="e8b171ad-d98b-49d5-bbe6-f86bd94206fe" providerId="ADAL" clId="{BA0762DD-606F-4A4E-BC6F-49BC926C8EB1}" dt="2021-07-29T03:30:45.161" v="387" actId="14100"/>
        <pc:sldMkLst>
          <pc:docMk/>
          <pc:sldMk cId="2435803348" sldId="601"/>
        </pc:sldMkLst>
        <pc:picChg chg="add mod">
          <ac:chgData name="Nguyen Bui Trong Tin" userId="e8b171ad-d98b-49d5-bbe6-f86bd94206fe" providerId="ADAL" clId="{BA0762DD-606F-4A4E-BC6F-49BC926C8EB1}" dt="2021-07-29T03:30:45.161" v="387" actId="14100"/>
          <ac:picMkLst>
            <pc:docMk/>
            <pc:sldMk cId="2435803348" sldId="601"/>
            <ac:picMk id="2" creationId="{2DB7B621-F8D5-47F0-B204-3195FBD17E07}"/>
          </ac:picMkLst>
        </pc:picChg>
      </pc:sldChg>
      <pc:sldChg chg="addSp modSp add del mod">
        <pc:chgData name="Nguyen Bui Trong Tin" userId="e8b171ad-d98b-49d5-bbe6-f86bd94206fe" providerId="ADAL" clId="{BA0762DD-606F-4A4E-BC6F-49BC926C8EB1}" dt="2021-07-29T03:31:17.629" v="390" actId="1076"/>
        <pc:sldMkLst>
          <pc:docMk/>
          <pc:sldMk cId="3821885058" sldId="602"/>
        </pc:sldMkLst>
        <pc:picChg chg="add mod">
          <ac:chgData name="Nguyen Bui Trong Tin" userId="e8b171ad-d98b-49d5-bbe6-f86bd94206fe" providerId="ADAL" clId="{BA0762DD-606F-4A4E-BC6F-49BC926C8EB1}" dt="2021-07-29T03:31:17.629" v="390" actId="1076"/>
          <ac:picMkLst>
            <pc:docMk/>
            <pc:sldMk cId="3821885058" sldId="602"/>
            <ac:picMk id="2" creationId="{A6DFA440-6033-4317-9080-88CAFDA08909}"/>
          </ac:picMkLst>
        </pc:picChg>
      </pc:sldChg>
      <pc:sldChg chg="add del">
        <pc:chgData name="Nguyen Bui Trong Tin" userId="e8b171ad-d98b-49d5-bbe6-f86bd94206fe" providerId="ADAL" clId="{BA0762DD-606F-4A4E-BC6F-49BC926C8EB1}" dt="2021-07-29T03:36:21.139" v="400" actId="47"/>
        <pc:sldMkLst>
          <pc:docMk/>
          <pc:sldMk cId="2800873808" sldId="603"/>
        </pc:sldMkLst>
      </pc:sldChg>
      <pc:sldChg chg="add del">
        <pc:chgData name="Nguyen Bui Trong Tin" userId="e8b171ad-d98b-49d5-bbe6-f86bd94206fe" providerId="ADAL" clId="{BA0762DD-606F-4A4E-BC6F-49BC926C8EB1}" dt="2021-07-29T03:36:21.946" v="401" actId="47"/>
        <pc:sldMkLst>
          <pc:docMk/>
          <pc:sldMk cId="1564645318" sldId="604"/>
        </pc:sldMkLst>
      </pc:sldChg>
      <pc:sldChg chg="addSp modSp add del mod ord">
        <pc:chgData name="Nguyen Bui Trong Tin" userId="e8b171ad-d98b-49d5-bbe6-f86bd94206fe" providerId="ADAL" clId="{BA0762DD-606F-4A4E-BC6F-49BC926C8EB1}" dt="2021-07-29T03:38:46.255" v="425" actId="1076"/>
        <pc:sldMkLst>
          <pc:docMk/>
          <pc:sldMk cId="1711024963" sldId="605"/>
        </pc:sldMkLst>
        <pc:picChg chg="add mod">
          <ac:chgData name="Nguyen Bui Trong Tin" userId="e8b171ad-d98b-49d5-bbe6-f86bd94206fe" providerId="ADAL" clId="{BA0762DD-606F-4A4E-BC6F-49BC926C8EB1}" dt="2021-07-29T03:38:46.255" v="425" actId="1076"/>
          <ac:picMkLst>
            <pc:docMk/>
            <pc:sldMk cId="1711024963" sldId="605"/>
            <ac:picMk id="2" creationId="{E4AAFA72-F8FE-417B-B7F3-3CD5EF6563F9}"/>
          </ac:picMkLst>
        </pc:picChg>
      </pc:sldChg>
      <pc:sldChg chg="addSp modSp add mod ord">
        <pc:chgData name="Nguyen Bui Trong Tin" userId="e8b171ad-d98b-49d5-bbe6-f86bd94206fe" providerId="ADAL" clId="{BA0762DD-606F-4A4E-BC6F-49BC926C8EB1}" dt="2021-07-29T03:39:00.478" v="429" actId="1076"/>
        <pc:sldMkLst>
          <pc:docMk/>
          <pc:sldMk cId="3791458175" sldId="606"/>
        </pc:sldMkLst>
        <pc:picChg chg="add mod">
          <ac:chgData name="Nguyen Bui Trong Tin" userId="e8b171ad-d98b-49d5-bbe6-f86bd94206fe" providerId="ADAL" clId="{BA0762DD-606F-4A4E-BC6F-49BC926C8EB1}" dt="2021-07-29T03:39:00.478" v="429" actId="1076"/>
          <ac:picMkLst>
            <pc:docMk/>
            <pc:sldMk cId="3791458175" sldId="606"/>
            <ac:picMk id="2" creationId="{49946274-328E-4DE3-855E-CD3913FDB4F3}"/>
          </ac:picMkLst>
        </pc:picChg>
      </pc:sldChg>
      <pc:sldChg chg="addSp delSp modSp add mod">
        <pc:chgData name="Nguyen Bui Trong Tin" userId="e8b171ad-d98b-49d5-bbe6-f86bd94206fe" providerId="ADAL" clId="{BA0762DD-606F-4A4E-BC6F-49BC926C8EB1}" dt="2021-07-29T03:37:56.967" v="419" actId="1076"/>
        <pc:sldMkLst>
          <pc:docMk/>
          <pc:sldMk cId="3403276374" sldId="607"/>
        </pc:sldMkLst>
        <pc:graphicFrameChg chg="add del mod">
          <ac:chgData name="Nguyen Bui Trong Tin" userId="e8b171ad-d98b-49d5-bbe6-f86bd94206fe" providerId="ADAL" clId="{BA0762DD-606F-4A4E-BC6F-49BC926C8EB1}" dt="2021-07-29T03:37:51.331" v="417" actId="478"/>
          <ac:graphicFrameMkLst>
            <pc:docMk/>
            <pc:sldMk cId="3403276374" sldId="607"/>
            <ac:graphicFrameMk id="2" creationId="{51CEB6EF-7A92-4F10-B647-76590703114F}"/>
          </ac:graphicFrameMkLst>
        </pc:graphicFrameChg>
        <pc:picChg chg="add mod">
          <ac:chgData name="Nguyen Bui Trong Tin" userId="e8b171ad-d98b-49d5-bbe6-f86bd94206fe" providerId="ADAL" clId="{BA0762DD-606F-4A4E-BC6F-49BC926C8EB1}" dt="2021-07-29T03:37:56.967" v="419" actId="1076"/>
          <ac:picMkLst>
            <pc:docMk/>
            <pc:sldMk cId="3403276374" sldId="607"/>
            <ac:picMk id="4" creationId="{4E1D7DA4-92FC-4648-A68E-1552447FB017}"/>
          </ac:picMkLst>
        </pc:picChg>
      </pc:sldChg>
      <pc:sldChg chg="addSp modSp add mod">
        <pc:chgData name="Nguyen Bui Trong Tin" userId="e8b171ad-d98b-49d5-bbe6-f86bd94206fe" providerId="ADAL" clId="{BA0762DD-606F-4A4E-BC6F-49BC926C8EB1}" dt="2021-07-29T03:38:34.015" v="421" actId="1076"/>
        <pc:sldMkLst>
          <pc:docMk/>
          <pc:sldMk cId="2468680618" sldId="608"/>
        </pc:sldMkLst>
        <pc:picChg chg="add mod">
          <ac:chgData name="Nguyen Bui Trong Tin" userId="e8b171ad-d98b-49d5-bbe6-f86bd94206fe" providerId="ADAL" clId="{BA0762DD-606F-4A4E-BC6F-49BC926C8EB1}" dt="2021-07-29T03:38:34.015" v="421" actId="1076"/>
          <ac:picMkLst>
            <pc:docMk/>
            <pc:sldMk cId="2468680618" sldId="608"/>
            <ac:picMk id="2" creationId="{70347883-0339-4A11-905C-94413E5FBE22}"/>
          </ac:picMkLst>
        </pc:picChg>
      </pc:sldChg>
      <pc:sldChg chg="addSp modSp add mod ord">
        <pc:chgData name="Nguyen Bui Trong Tin" userId="e8b171ad-d98b-49d5-bbe6-f86bd94206fe" providerId="ADAL" clId="{BA0762DD-606F-4A4E-BC6F-49BC926C8EB1}" dt="2021-07-29T03:39:48.803" v="439"/>
        <pc:sldMkLst>
          <pc:docMk/>
          <pc:sldMk cId="185639449" sldId="609"/>
        </pc:sldMkLst>
        <pc:picChg chg="add mod">
          <ac:chgData name="Nguyen Bui Trong Tin" userId="e8b171ad-d98b-49d5-bbe6-f86bd94206fe" providerId="ADAL" clId="{BA0762DD-606F-4A4E-BC6F-49BC926C8EB1}" dt="2021-07-29T03:39:46.473" v="437" actId="1076"/>
          <ac:picMkLst>
            <pc:docMk/>
            <pc:sldMk cId="185639449" sldId="609"/>
            <ac:picMk id="2" creationId="{0D072CD6-9A55-4D08-B795-698B5676FE98}"/>
          </ac:picMkLst>
        </pc:picChg>
      </pc:sldChg>
      <pc:sldChg chg="addSp delSp modSp add mod">
        <pc:chgData name="Nguyen Bui Trong Tin" userId="e8b171ad-d98b-49d5-bbe6-f86bd94206fe" providerId="ADAL" clId="{BA0762DD-606F-4A4E-BC6F-49BC926C8EB1}" dt="2021-07-29T03:47:15.633" v="482" actId="14100"/>
        <pc:sldMkLst>
          <pc:docMk/>
          <pc:sldMk cId="59996006" sldId="610"/>
        </pc:sldMkLst>
        <pc:spChg chg="mod">
          <ac:chgData name="Nguyen Bui Trong Tin" userId="e8b171ad-d98b-49d5-bbe6-f86bd94206fe" providerId="ADAL" clId="{BA0762DD-606F-4A4E-BC6F-49BC926C8EB1}" dt="2021-07-29T03:47:15.633" v="482" actId="14100"/>
          <ac:spMkLst>
            <pc:docMk/>
            <pc:sldMk cId="59996006" sldId="610"/>
            <ac:spMk id="3" creationId="{139D5992-74CA-4E5E-831D-1F8F99FB57FF}"/>
          </ac:spMkLst>
        </pc:spChg>
        <pc:picChg chg="add del mod">
          <ac:chgData name="Nguyen Bui Trong Tin" userId="e8b171ad-d98b-49d5-bbe6-f86bd94206fe" providerId="ADAL" clId="{BA0762DD-606F-4A4E-BC6F-49BC926C8EB1}" dt="2021-07-29T03:47:01.311" v="479" actId="478"/>
          <ac:picMkLst>
            <pc:docMk/>
            <pc:sldMk cId="59996006" sldId="610"/>
            <ac:picMk id="2" creationId="{5792387F-EE56-497A-BD0D-8E88B5FEE427}"/>
          </ac:picMkLst>
        </pc:picChg>
        <pc:picChg chg="add del mod">
          <ac:chgData name="Nguyen Bui Trong Tin" userId="e8b171ad-d98b-49d5-bbe6-f86bd94206fe" providerId="ADAL" clId="{BA0762DD-606F-4A4E-BC6F-49BC926C8EB1}" dt="2021-07-29T03:47:01.311" v="479" actId="478"/>
          <ac:picMkLst>
            <pc:docMk/>
            <pc:sldMk cId="59996006" sldId="610"/>
            <ac:picMk id="4" creationId="{238F08A2-9A72-4D6E-9165-3336A97B8F1B}"/>
          </ac:picMkLst>
        </pc:picChg>
        <pc:picChg chg="add mod">
          <ac:chgData name="Nguyen Bui Trong Tin" userId="e8b171ad-d98b-49d5-bbe6-f86bd94206fe" providerId="ADAL" clId="{BA0762DD-606F-4A4E-BC6F-49BC926C8EB1}" dt="2021-07-29T03:47:13.178" v="481" actId="1076"/>
          <ac:picMkLst>
            <pc:docMk/>
            <pc:sldMk cId="59996006" sldId="610"/>
            <ac:picMk id="5" creationId="{A26181DF-0F7B-40D5-91E8-4420A7A2858B}"/>
          </ac:picMkLst>
        </pc:picChg>
      </pc:sldChg>
      <pc:sldChg chg="addSp modSp add mod replId">
        <pc:chgData name="Nguyen Bui Trong Tin" userId="e8b171ad-d98b-49d5-bbe6-f86bd94206fe" providerId="ADAL" clId="{BA0762DD-606F-4A4E-BC6F-49BC926C8EB1}" dt="2021-07-29T03:47:59.003" v="487" actId="1076"/>
        <pc:sldMkLst>
          <pc:docMk/>
          <pc:sldMk cId="311218618" sldId="611"/>
        </pc:sldMkLst>
        <pc:picChg chg="add mod">
          <ac:chgData name="Nguyen Bui Trong Tin" userId="e8b171ad-d98b-49d5-bbe6-f86bd94206fe" providerId="ADAL" clId="{BA0762DD-606F-4A4E-BC6F-49BC926C8EB1}" dt="2021-07-29T03:47:44.647" v="485" actId="14100"/>
          <ac:picMkLst>
            <pc:docMk/>
            <pc:sldMk cId="311218618" sldId="611"/>
            <ac:picMk id="2" creationId="{E7AF6421-72CE-4524-95BD-2ACA0509DEB4}"/>
          </ac:picMkLst>
        </pc:picChg>
        <pc:picChg chg="add mod">
          <ac:chgData name="Nguyen Bui Trong Tin" userId="e8b171ad-d98b-49d5-bbe6-f86bd94206fe" providerId="ADAL" clId="{BA0762DD-606F-4A4E-BC6F-49BC926C8EB1}" dt="2021-07-29T03:47:59.003" v="487" actId="1076"/>
          <ac:picMkLst>
            <pc:docMk/>
            <pc:sldMk cId="311218618" sldId="611"/>
            <ac:picMk id="4" creationId="{E447E326-64A8-49FD-AC3B-F326E87316DE}"/>
          </ac:picMkLst>
        </pc:picChg>
      </pc:sldChg>
      <pc:sldChg chg="addSp modSp add mod">
        <pc:chgData name="Nguyen Bui Trong Tin" userId="e8b171ad-d98b-49d5-bbe6-f86bd94206fe" providerId="ADAL" clId="{BA0762DD-606F-4A4E-BC6F-49BC926C8EB1}" dt="2021-07-29T03:42:59.003" v="462" actId="1076"/>
        <pc:sldMkLst>
          <pc:docMk/>
          <pc:sldMk cId="910931565" sldId="612"/>
        </pc:sldMkLst>
        <pc:spChg chg="mod">
          <ac:chgData name="Nguyen Bui Trong Tin" userId="e8b171ad-d98b-49d5-bbe6-f86bd94206fe" providerId="ADAL" clId="{BA0762DD-606F-4A4E-BC6F-49BC926C8EB1}" dt="2021-07-29T03:42:43.216" v="458" actId="14100"/>
          <ac:spMkLst>
            <pc:docMk/>
            <pc:sldMk cId="910931565" sldId="612"/>
            <ac:spMk id="3" creationId="{139D5992-74CA-4E5E-831D-1F8F99FB57FF}"/>
          </ac:spMkLst>
        </pc:spChg>
        <pc:picChg chg="add mod">
          <ac:chgData name="Nguyen Bui Trong Tin" userId="e8b171ad-d98b-49d5-bbe6-f86bd94206fe" providerId="ADAL" clId="{BA0762DD-606F-4A4E-BC6F-49BC926C8EB1}" dt="2021-07-29T03:42:41.647" v="457" actId="1076"/>
          <ac:picMkLst>
            <pc:docMk/>
            <pc:sldMk cId="910931565" sldId="612"/>
            <ac:picMk id="2" creationId="{ABFF883B-4321-4CB3-83D8-A33836D6A6A4}"/>
          </ac:picMkLst>
        </pc:picChg>
        <pc:picChg chg="add mod">
          <ac:chgData name="Nguyen Bui Trong Tin" userId="e8b171ad-d98b-49d5-bbe6-f86bd94206fe" providerId="ADAL" clId="{BA0762DD-606F-4A4E-BC6F-49BC926C8EB1}" dt="2021-07-29T03:41:48.384" v="455" actId="1076"/>
          <ac:picMkLst>
            <pc:docMk/>
            <pc:sldMk cId="910931565" sldId="612"/>
            <ac:picMk id="4" creationId="{57172C32-8FC3-4EE9-87B0-095E1320066D}"/>
          </ac:picMkLst>
        </pc:picChg>
        <pc:picChg chg="add mod">
          <ac:chgData name="Nguyen Bui Trong Tin" userId="e8b171ad-d98b-49d5-bbe6-f86bd94206fe" providerId="ADAL" clId="{BA0762DD-606F-4A4E-BC6F-49BC926C8EB1}" dt="2021-07-29T03:42:48.250" v="460" actId="1076"/>
          <ac:picMkLst>
            <pc:docMk/>
            <pc:sldMk cId="910931565" sldId="612"/>
            <ac:picMk id="5" creationId="{967BFA2B-DC5E-44BF-9236-F2A0D7DEB0DF}"/>
          </ac:picMkLst>
        </pc:picChg>
        <pc:picChg chg="add mod">
          <ac:chgData name="Nguyen Bui Trong Tin" userId="e8b171ad-d98b-49d5-bbe6-f86bd94206fe" providerId="ADAL" clId="{BA0762DD-606F-4A4E-BC6F-49BC926C8EB1}" dt="2021-07-29T03:42:59.003" v="462" actId="1076"/>
          <ac:picMkLst>
            <pc:docMk/>
            <pc:sldMk cId="910931565" sldId="612"/>
            <ac:picMk id="6" creationId="{A8045303-AB48-4A36-8262-4DE7CD2F9DDF}"/>
          </ac:picMkLst>
        </pc:picChg>
      </pc:sldChg>
      <pc:sldChg chg="add del">
        <pc:chgData name="Nguyen Bui Trong Tin" userId="e8b171ad-d98b-49d5-bbe6-f86bd94206fe" providerId="ADAL" clId="{BA0762DD-606F-4A4E-BC6F-49BC926C8EB1}" dt="2021-07-29T03:46:14.526" v="474" actId="47"/>
        <pc:sldMkLst>
          <pc:docMk/>
          <pc:sldMk cId="1562196704" sldId="613"/>
        </pc:sldMkLst>
      </pc:sldChg>
      <pc:sldChg chg="add del">
        <pc:chgData name="Nguyen Bui Trong Tin" userId="e8b171ad-d98b-49d5-bbe6-f86bd94206fe" providerId="ADAL" clId="{BA0762DD-606F-4A4E-BC6F-49BC926C8EB1}" dt="2021-07-29T03:43:14.657" v="463" actId="47"/>
        <pc:sldMkLst>
          <pc:docMk/>
          <pc:sldMk cId="2886953750" sldId="613"/>
        </pc:sldMkLst>
      </pc:sldChg>
      <pc:sldChg chg="add del">
        <pc:chgData name="Nguyen Bui Trong Tin" userId="e8b171ad-d98b-49d5-bbe6-f86bd94206fe" providerId="ADAL" clId="{BA0762DD-606F-4A4E-BC6F-49BC926C8EB1}" dt="2021-07-29T03:43:14.657" v="463" actId="47"/>
        <pc:sldMkLst>
          <pc:docMk/>
          <pc:sldMk cId="344412904" sldId="614"/>
        </pc:sldMkLst>
      </pc:sldChg>
      <pc:sldChg chg="addSp modSp add mod ord">
        <pc:chgData name="Nguyen Bui Trong Tin" userId="e8b171ad-d98b-49d5-bbe6-f86bd94206fe" providerId="ADAL" clId="{BA0762DD-606F-4A4E-BC6F-49BC926C8EB1}" dt="2021-07-29T03:44:59.885" v="473" actId="1076"/>
        <pc:sldMkLst>
          <pc:docMk/>
          <pc:sldMk cId="1887873009" sldId="614"/>
        </pc:sldMkLst>
        <pc:spChg chg="mod">
          <ac:chgData name="Nguyen Bui Trong Tin" userId="e8b171ad-d98b-49d5-bbe6-f86bd94206fe" providerId="ADAL" clId="{BA0762DD-606F-4A4E-BC6F-49BC926C8EB1}" dt="2021-07-29T03:44:57.248" v="472" actId="14100"/>
          <ac:spMkLst>
            <pc:docMk/>
            <pc:sldMk cId="1887873009" sldId="614"/>
            <ac:spMk id="3" creationId="{139D5992-74CA-4E5E-831D-1F8F99FB57FF}"/>
          </ac:spMkLst>
        </pc:spChg>
        <pc:picChg chg="add mod">
          <ac:chgData name="Nguyen Bui Trong Tin" userId="e8b171ad-d98b-49d5-bbe6-f86bd94206fe" providerId="ADAL" clId="{BA0762DD-606F-4A4E-BC6F-49BC926C8EB1}" dt="2021-07-29T03:44:59.885" v="473" actId="1076"/>
          <ac:picMkLst>
            <pc:docMk/>
            <pc:sldMk cId="1887873009" sldId="614"/>
            <ac:picMk id="2" creationId="{37B0EE07-F71A-4E1E-9F26-C95E2B4F3EF6}"/>
          </ac:picMkLst>
        </pc:picChg>
        <pc:picChg chg="add mod">
          <ac:chgData name="Nguyen Bui Trong Tin" userId="e8b171ad-d98b-49d5-bbe6-f86bd94206fe" providerId="ADAL" clId="{BA0762DD-606F-4A4E-BC6F-49BC926C8EB1}" dt="2021-07-29T03:44:59.885" v="473" actId="1076"/>
          <ac:picMkLst>
            <pc:docMk/>
            <pc:sldMk cId="1887873009" sldId="614"/>
            <ac:picMk id="4" creationId="{69E066E8-A8C5-4C58-B931-975B9BFAD3A1}"/>
          </ac:picMkLst>
        </pc:picChg>
      </pc:sldChg>
      <pc:sldChg chg="add del">
        <pc:chgData name="Nguyen Bui Trong Tin" userId="e8b171ad-d98b-49d5-bbe6-f86bd94206fe" providerId="ADAL" clId="{BA0762DD-606F-4A4E-BC6F-49BC926C8EB1}" dt="2021-07-29T03:43:14.657" v="463" actId="47"/>
        <pc:sldMkLst>
          <pc:docMk/>
          <pc:sldMk cId="900592851" sldId="615"/>
        </pc:sldMkLst>
      </pc:sldChg>
      <pc:sldChg chg="add del">
        <pc:chgData name="Nguyen Bui Trong Tin" userId="e8b171ad-d98b-49d5-bbe6-f86bd94206fe" providerId="ADAL" clId="{BA0762DD-606F-4A4E-BC6F-49BC926C8EB1}" dt="2021-07-29T03:50:01.551" v="489" actId="47"/>
        <pc:sldMkLst>
          <pc:docMk/>
          <pc:sldMk cId="2849046923" sldId="615"/>
        </pc:sldMkLst>
      </pc:sldChg>
      <pc:sldChg chg="add">
        <pc:chgData name="Nguyen Bui Trong Tin" userId="e8b171ad-d98b-49d5-bbe6-f86bd94206fe" providerId="ADAL" clId="{BA0762DD-606F-4A4E-BC6F-49BC926C8EB1}" dt="2021-07-29T03:50:06.951" v="490"/>
        <pc:sldMkLst>
          <pc:docMk/>
          <pc:sldMk cId="3727234684" sldId="615"/>
        </pc:sldMkLst>
      </pc:sldChg>
      <pc:sldChg chg="add del">
        <pc:chgData name="Nguyen Bui Trong Tin" userId="e8b171ad-d98b-49d5-bbe6-f86bd94206fe" providerId="ADAL" clId="{BA0762DD-606F-4A4E-BC6F-49BC926C8EB1}" dt="2021-07-29T03:43:14.657" v="463" actId="47"/>
        <pc:sldMkLst>
          <pc:docMk/>
          <pc:sldMk cId="242471167" sldId="616"/>
        </pc:sldMkLst>
      </pc:sldChg>
      <pc:sldChg chg="add del">
        <pc:chgData name="Nguyen Bui Trong Tin" userId="e8b171ad-d98b-49d5-bbe6-f86bd94206fe" providerId="ADAL" clId="{BA0762DD-606F-4A4E-BC6F-49BC926C8EB1}" dt="2021-07-29T03:50:01.551" v="489" actId="47"/>
        <pc:sldMkLst>
          <pc:docMk/>
          <pc:sldMk cId="787152151" sldId="616"/>
        </pc:sldMkLst>
      </pc:sldChg>
      <pc:sldChg chg="add">
        <pc:chgData name="Nguyen Bui Trong Tin" userId="e8b171ad-d98b-49d5-bbe6-f86bd94206fe" providerId="ADAL" clId="{BA0762DD-606F-4A4E-BC6F-49BC926C8EB1}" dt="2021-07-29T03:50:07.189" v="491"/>
        <pc:sldMkLst>
          <pc:docMk/>
          <pc:sldMk cId="4054632159" sldId="616"/>
        </pc:sldMkLst>
      </pc:sldChg>
      <pc:sldChg chg="add">
        <pc:chgData name="Nguyen Bui Trong Tin" userId="e8b171ad-d98b-49d5-bbe6-f86bd94206fe" providerId="ADAL" clId="{BA0762DD-606F-4A4E-BC6F-49BC926C8EB1}" dt="2021-07-29T03:50:07.367" v="492"/>
        <pc:sldMkLst>
          <pc:docMk/>
          <pc:sldMk cId="587646358" sldId="617"/>
        </pc:sldMkLst>
      </pc:sldChg>
      <pc:sldChg chg="add">
        <pc:chgData name="Nguyen Bui Trong Tin" userId="e8b171ad-d98b-49d5-bbe6-f86bd94206fe" providerId="ADAL" clId="{BA0762DD-606F-4A4E-BC6F-49BC926C8EB1}" dt="2021-07-29T03:50:07.524" v="493"/>
        <pc:sldMkLst>
          <pc:docMk/>
          <pc:sldMk cId="4028600498" sldId="618"/>
        </pc:sldMkLst>
      </pc:sldChg>
      <pc:sldChg chg="add">
        <pc:chgData name="Nguyen Bui Trong Tin" userId="e8b171ad-d98b-49d5-bbe6-f86bd94206fe" providerId="ADAL" clId="{BA0762DD-606F-4A4E-BC6F-49BC926C8EB1}" dt="2021-07-29T03:50:07.679" v="494"/>
        <pc:sldMkLst>
          <pc:docMk/>
          <pc:sldMk cId="3633845475" sldId="619"/>
        </pc:sldMkLst>
      </pc:sldChg>
      <pc:sldChg chg="add">
        <pc:chgData name="Nguyen Bui Trong Tin" userId="e8b171ad-d98b-49d5-bbe6-f86bd94206fe" providerId="ADAL" clId="{BA0762DD-606F-4A4E-BC6F-49BC926C8EB1}" dt="2021-07-29T03:53:09.548" v="506" actId="2890"/>
        <pc:sldMkLst>
          <pc:docMk/>
          <pc:sldMk cId="2159079515" sldId="620"/>
        </pc:sldMkLst>
      </pc:sldChg>
      <pc:sldChg chg="modSp add mod">
        <pc:chgData name="Nguyen Bui Trong Tin" userId="e8b171ad-d98b-49d5-bbe6-f86bd94206fe" providerId="ADAL" clId="{BA0762DD-606F-4A4E-BC6F-49BC926C8EB1}" dt="2021-07-29T03:53:20.790" v="514" actId="20577"/>
        <pc:sldMkLst>
          <pc:docMk/>
          <pc:sldMk cId="3625719373" sldId="621"/>
        </pc:sldMkLst>
        <pc:spChg chg="mod">
          <ac:chgData name="Nguyen Bui Trong Tin" userId="e8b171ad-d98b-49d5-bbe6-f86bd94206fe" providerId="ADAL" clId="{BA0762DD-606F-4A4E-BC6F-49BC926C8EB1}" dt="2021-07-29T03:53:20.790" v="514" actId="20577"/>
          <ac:spMkLst>
            <pc:docMk/>
            <pc:sldMk cId="3625719373" sldId="621"/>
            <ac:spMk id="3" creationId="{139D5992-74CA-4E5E-831D-1F8F99FB57FF}"/>
          </ac:spMkLst>
        </pc:spChg>
      </pc:sldChg>
      <pc:sldChg chg="modSp add mod">
        <pc:chgData name="Nguyen Bui Trong Tin" userId="e8b171ad-d98b-49d5-bbe6-f86bd94206fe" providerId="ADAL" clId="{BA0762DD-606F-4A4E-BC6F-49BC926C8EB1}" dt="2021-07-29T03:53:44.622" v="519" actId="20577"/>
        <pc:sldMkLst>
          <pc:docMk/>
          <pc:sldMk cId="2721926630" sldId="622"/>
        </pc:sldMkLst>
        <pc:spChg chg="mod">
          <ac:chgData name="Nguyen Bui Trong Tin" userId="e8b171ad-d98b-49d5-bbe6-f86bd94206fe" providerId="ADAL" clId="{BA0762DD-606F-4A4E-BC6F-49BC926C8EB1}" dt="2021-07-29T03:53:44.622" v="519" actId="20577"/>
          <ac:spMkLst>
            <pc:docMk/>
            <pc:sldMk cId="2721926630" sldId="622"/>
            <ac:spMk id="3" creationId="{139D5992-74CA-4E5E-831D-1F8F99FB57FF}"/>
          </ac:spMkLst>
        </pc:spChg>
      </pc:sldChg>
      <pc:sldChg chg="modSp add mod">
        <pc:chgData name="Nguyen Bui Trong Tin" userId="e8b171ad-d98b-49d5-bbe6-f86bd94206fe" providerId="ADAL" clId="{BA0762DD-606F-4A4E-BC6F-49BC926C8EB1}" dt="2021-07-29T03:53:58.045" v="566" actId="20577"/>
        <pc:sldMkLst>
          <pc:docMk/>
          <pc:sldMk cId="2217395374" sldId="623"/>
        </pc:sldMkLst>
        <pc:spChg chg="mod">
          <ac:chgData name="Nguyen Bui Trong Tin" userId="e8b171ad-d98b-49d5-bbe6-f86bd94206fe" providerId="ADAL" clId="{BA0762DD-606F-4A4E-BC6F-49BC926C8EB1}" dt="2021-07-29T03:53:58.045" v="566" actId="20577"/>
          <ac:spMkLst>
            <pc:docMk/>
            <pc:sldMk cId="2217395374" sldId="623"/>
            <ac:spMk id="3" creationId="{139D5992-74CA-4E5E-831D-1F8F99FB57FF}"/>
          </ac:spMkLst>
        </pc:spChg>
      </pc:sldChg>
      <pc:sldChg chg="modSp add mod replId">
        <pc:chgData name="Nguyen Bui Trong Tin" userId="e8b171ad-d98b-49d5-bbe6-f86bd94206fe" providerId="ADAL" clId="{BA0762DD-606F-4A4E-BC6F-49BC926C8EB1}" dt="2021-07-29T03:54:27.332" v="578" actId="20577"/>
        <pc:sldMkLst>
          <pc:docMk/>
          <pc:sldMk cId="3289399583" sldId="624"/>
        </pc:sldMkLst>
        <pc:spChg chg="mod">
          <ac:chgData name="Nguyen Bui Trong Tin" userId="e8b171ad-d98b-49d5-bbe6-f86bd94206fe" providerId="ADAL" clId="{BA0762DD-606F-4A4E-BC6F-49BC926C8EB1}" dt="2021-07-29T03:54:27.332" v="578" actId="20577"/>
          <ac:spMkLst>
            <pc:docMk/>
            <pc:sldMk cId="3289399583" sldId="624"/>
            <ac:spMk id="3" creationId="{139D5992-74CA-4E5E-831D-1F8F99FB57FF}"/>
          </ac:spMkLst>
        </pc:spChg>
      </pc:sldChg>
      <pc:sldChg chg="modSp add mod">
        <pc:chgData name="Nguyen Bui Trong Tin" userId="e8b171ad-d98b-49d5-bbe6-f86bd94206fe" providerId="ADAL" clId="{BA0762DD-606F-4A4E-BC6F-49BC926C8EB1}" dt="2021-07-29T03:54:07.078" v="568" actId="20577"/>
        <pc:sldMkLst>
          <pc:docMk/>
          <pc:sldMk cId="382634802" sldId="625"/>
        </pc:sldMkLst>
        <pc:spChg chg="mod">
          <ac:chgData name="Nguyen Bui Trong Tin" userId="e8b171ad-d98b-49d5-bbe6-f86bd94206fe" providerId="ADAL" clId="{BA0762DD-606F-4A4E-BC6F-49BC926C8EB1}" dt="2021-07-29T03:54:07.078" v="568" actId="20577"/>
          <ac:spMkLst>
            <pc:docMk/>
            <pc:sldMk cId="382634802" sldId="625"/>
            <ac:spMk id="3" creationId="{139D5992-74CA-4E5E-831D-1F8F99FB57FF}"/>
          </ac:spMkLst>
        </pc:spChg>
      </pc:sldChg>
      <pc:sldChg chg="modSp add mod replId">
        <pc:chgData name="Nguyen Bui Trong Tin" userId="e8b171ad-d98b-49d5-bbe6-f86bd94206fe" providerId="ADAL" clId="{BA0762DD-606F-4A4E-BC6F-49BC926C8EB1}" dt="2021-07-29T03:54:11.024" v="572" actId="20577"/>
        <pc:sldMkLst>
          <pc:docMk/>
          <pc:sldMk cId="1217328350" sldId="626"/>
        </pc:sldMkLst>
        <pc:spChg chg="mod">
          <ac:chgData name="Nguyen Bui Trong Tin" userId="e8b171ad-d98b-49d5-bbe6-f86bd94206fe" providerId="ADAL" clId="{BA0762DD-606F-4A4E-BC6F-49BC926C8EB1}" dt="2021-07-29T03:54:11.024" v="572" actId="20577"/>
          <ac:spMkLst>
            <pc:docMk/>
            <pc:sldMk cId="1217328350" sldId="626"/>
            <ac:spMk id="3" creationId="{139D5992-74CA-4E5E-831D-1F8F99FB57FF}"/>
          </ac:spMkLst>
        </pc:spChg>
      </pc:sldChg>
      <pc:sldChg chg="modSp add mod replId">
        <pc:chgData name="Nguyen Bui Trong Tin" userId="e8b171ad-d98b-49d5-bbe6-f86bd94206fe" providerId="ADAL" clId="{BA0762DD-606F-4A4E-BC6F-49BC926C8EB1}" dt="2021-07-29T03:54:22.998" v="574" actId="20577"/>
        <pc:sldMkLst>
          <pc:docMk/>
          <pc:sldMk cId="2632153139" sldId="627"/>
        </pc:sldMkLst>
        <pc:spChg chg="mod">
          <ac:chgData name="Nguyen Bui Trong Tin" userId="e8b171ad-d98b-49d5-bbe6-f86bd94206fe" providerId="ADAL" clId="{BA0762DD-606F-4A4E-BC6F-49BC926C8EB1}" dt="2021-07-29T03:54:22.998" v="574" actId="20577"/>
          <ac:spMkLst>
            <pc:docMk/>
            <pc:sldMk cId="2632153139" sldId="627"/>
            <ac:spMk id="3" creationId="{139D5992-74CA-4E5E-831D-1F8F99FB57FF}"/>
          </ac:spMkLst>
        </pc:spChg>
      </pc:sldChg>
      <pc:sldChg chg="new del">
        <pc:chgData name="Nguyen Bui Trong Tin" userId="e8b171ad-d98b-49d5-bbe6-f86bd94206fe" providerId="ADAL" clId="{BA0762DD-606F-4A4E-BC6F-49BC926C8EB1}" dt="2021-07-29T03:54:30.644" v="580" actId="680"/>
        <pc:sldMkLst>
          <pc:docMk/>
          <pc:sldMk cId="199218135" sldId="628"/>
        </pc:sldMkLst>
      </pc:sldChg>
      <pc:sldChg chg="modSp add mod">
        <pc:chgData name="Nguyen Bui Trong Tin" userId="e8b171ad-d98b-49d5-bbe6-f86bd94206fe" providerId="ADAL" clId="{BA0762DD-606F-4A4E-BC6F-49BC926C8EB1}" dt="2021-07-29T03:55:03.502" v="588" actId="20577"/>
        <pc:sldMkLst>
          <pc:docMk/>
          <pc:sldMk cId="2562710535" sldId="628"/>
        </pc:sldMkLst>
        <pc:spChg chg="mod">
          <ac:chgData name="Nguyen Bui Trong Tin" userId="e8b171ad-d98b-49d5-bbe6-f86bd94206fe" providerId="ADAL" clId="{BA0762DD-606F-4A4E-BC6F-49BC926C8EB1}" dt="2021-07-29T03:55:03.502" v="588" actId="20577"/>
          <ac:spMkLst>
            <pc:docMk/>
            <pc:sldMk cId="2562710535" sldId="628"/>
            <ac:spMk id="3" creationId="{139D5992-74CA-4E5E-831D-1F8F99FB57FF}"/>
          </ac:spMkLst>
        </pc:spChg>
      </pc:sldChg>
      <pc:sldChg chg="modSp add mod">
        <pc:chgData name="Nguyen Bui Trong Tin" userId="e8b171ad-d98b-49d5-bbe6-f86bd94206fe" providerId="ADAL" clId="{BA0762DD-606F-4A4E-BC6F-49BC926C8EB1}" dt="2021-07-29T03:55:10.011" v="590" actId="20577"/>
        <pc:sldMkLst>
          <pc:docMk/>
          <pc:sldMk cId="3769110574" sldId="629"/>
        </pc:sldMkLst>
        <pc:spChg chg="mod">
          <ac:chgData name="Nguyen Bui Trong Tin" userId="e8b171ad-d98b-49d5-bbe6-f86bd94206fe" providerId="ADAL" clId="{BA0762DD-606F-4A4E-BC6F-49BC926C8EB1}" dt="2021-07-29T03:55:10.011" v="590" actId="20577"/>
          <ac:spMkLst>
            <pc:docMk/>
            <pc:sldMk cId="3769110574" sldId="629"/>
            <ac:spMk id="3" creationId="{139D5992-74CA-4E5E-831D-1F8F99FB57FF}"/>
          </ac:spMkLst>
        </pc:spChg>
      </pc:sldChg>
      <pc:sldChg chg="modSp add mod">
        <pc:chgData name="Nguyen Bui Trong Tin" userId="e8b171ad-d98b-49d5-bbe6-f86bd94206fe" providerId="ADAL" clId="{BA0762DD-606F-4A4E-BC6F-49BC926C8EB1}" dt="2021-07-29T03:55:42.163" v="621" actId="20577"/>
        <pc:sldMkLst>
          <pc:docMk/>
          <pc:sldMk cId="2087521527" sldId="630"/>
        </pc:sldMkLst>
        <pc:spChg chg="mod">
          <ac:chgData name="Nguyen Bui Trong Tin" userId="e8b171ad-d98b-49d5-bbe6-f86bd94206fe" providerId="ADAL" clId="{BA0762DD-606F-4A4E-BC6F-49BC926C8EB1}" dt="2021-07-29T03:55:42.163" v="621" actId="20577"/>
          <ac:spMkLst>
            <pc:docMk/>
            <pc:sldMk cId="2087521527" sldId="630"/>
            <ac:spMk id="3" creationId="{139D5992-74CA-4E5E-831D-1F8F99FB57FF}"/>
          </ac:spMkLst>
        </pc:spChg>
      </pc:sldChg>
      <pc:sldChg chg="modSp add mod replId">
        <pc:chgData name="Nguyen Bui Trong Tin" userId="e8b171ad-d98b-49d5-bbe6-f86bd94206fe" providerId="ADAL" clId="{BA0762DD-606F-4A4E-BC6F-49BC926C8EB1}" dt="2021-07-29T03:55:44.933" v="623" actId="20577"/>
        <pc:sldMkLst>
          <pc:docMk/>
          <pc:sldMk cId="1055486949" sldId="631"/>
        </pc:sldMkLst>
        <pc:spChg chg="mod">
          <ac:chgData name="Nguyen Bui Trong Tin" userId="e8b171ad-d98b-49d5-bbe6-f86bd94206fe" providerId="ADAL" clId="{BA0762DD-606F-4A4E-BC6F-49BC926C8EB1}" dt="2021-07-29T03:55:44.933" v="623" actId="20577"/>
          <ac:spMkLst>
            <pc:docMk/>
            <pc:sldMk cId="1055486949" sldId="631"/>
            <ac:spMk id="3" creationId="{139D5992-74CA-4E5E-831D-1F8F99FB57FF}"/>
          </ac:spMkLst>
        </pc:spChg>
      </pc:sldChg>
      <pc:sldChg chg="modSp add mod">
        <pc:chgData name="Nguyen Bui Trong Tin" userId="e8b171ad-d98b-49d5-bbe6-f86bd94206fe" providerId="ADAL" clId="{BA0762DD-606F-4A4E-BC6F-49BC926C8EB1}" dt="2021-07-29T03:55:20.637" v="594" actId="20577"/>
        <pc:sldMkLst>
          <pc:docMk/>
          <pc:sldMk cId="166816488" sldId="632"/>
        </pc:sldMkLst>
        <pc:spChg chg="mod">
          <ac:chgData name="Nguyen Bui Trong Tin" userId="e8b171ad-d98b-49d5-bbe6-f86bd94206fe" providerId="ADAL" clId="{BA0762DD-606F-4A4E-BC6F-49BC926C8EB1}" dt="2021-07-29T03:55:20.637" v="594" actId="20577"/>
          <ac:spMkLst>
            <pc:docMk/>
            <pc:sldMk cId="166816488" sldId="632"/>
            <ac:spMk id="3" creationId="{139D5992-74CA-4E5E-831D-1F8F99FB57FF}"/>
          </ac:spMkLst>
        </pc:spChg>
      </pc:sldChg>
      <pc:sldChg chg="modSp add mod replId">
        <pc:chgData name="Nguyen Bui Trong Tin" userId="e8b171ad-d98b-49d5-bbe6-f86bd94206fe" providerId="ADAL" clId="{BA0762DD-606F-4A4E-BC6F-49BC926C8EB1}" dt="2021-07-29T03:55:22.615" v="596" actId="20577"/>
        <pc:sldMkLst>
          <pc:docMk/>
          <pc:sldMk cId="1907967810" sldId="633"/>
        </pc:sldMkLst>
        <pc:spChg chg="mod">
          <ac:chgData name="Nguyen Bui Trong Tin" userId="e8b171ad-d98b-49d5-bbe6-f86bd94206fe" providerId="ADAL" clId="{BA0762DD-606F-4A4E-BC6F-49BC926C8EB1}" dt="2021-07-29T03:55:22.615" v="596" actId="20577"/>
          <ac:spMkLst>
            <pc:docMk/>
            <pc:sldMk cId="1907967810" sldId="633"/>
            <ac:spMk id="3" creationId="{139D5992-74CA-4E5E-831D-1F8F99FB57FF}"/>
          </ac:spMkLst>
        </pc:spChg>
      </pc:sldChg>
      <pc:sldChg chg="modSp add mod replId">
        <pc:chgData name="Nguyen Bui Trong Tin" userId="e8b171ad-d98b-49d5-bbe6-f86bd94206fe" providerId="ADAL" clId="{BA0762DD-606F-4A4E-BC6F-49BC926C8EB1}" dt="2021-07-29T03:55:27.128" v="615" actId="20577"/>
        <pc:sldMkLst>
          <pc:docMk/>
          <pc:sldMk cId="602618541" sldId="634"/>
        </pc:sldMkLst>
        <pc:spChg chg="mod">
          <ac:chgData name="Nguyen Bui Trong Tin" userId="e8b171ad-d98b-49d5-bbe6-f86bd94206fe" providerId="ADAL" clId="{BA0762DD-606F-4A4E-BC6F-49BC926C8EB1}" dt="2021-07-29T03:55:27.128" v="615" actId="20577"/>
          <ac:spMkLst>
            <pc:docMk/>
            <pc:sldMk cId="602618541" sldId="634"/>
            <ac:spMk id="3" creationId="{139D5992-74CA-4E5E-831D-1F8F99FB57FF}"/>
          </ac:spMkLst>
        </pc:spChg>
      </pc:sldChg>
      <pc:sldChg chg="addSp delSp modSp add mod modNotesTx">
        <pc:chgData name="Nguyen Bui Trong Tin" userId="e8b171ad-d98b-49d5-bbe6-f86bd94206fe" providerId="ADAL" clId="{BA0762DD-606F-4A4E-BC6F-49BC926C8EB1}" dt="2021-07-29T04:06:33.034" v="649" actId="20577"/>
        <pc:sldMkLst>
          <pc:docMk/>
          <pc:sldMk cId="1555051041" sldId="635"/>
        </pc:sldMkLst>
        <pc:picChg chg="add mod">
          <ac:chgData name="Nguyen Bui Trong Tin" userId="e8b171ad-d98b-49d5-bbe6-f86bd94206fe" providerId="ADAL" clId="{BA0762DD-606F-4A4E-BC6F-49BC926C8EB1}" dt="2021-07-29T04:01:59.190" v="639" actId="1076"/>
          <ac:picMkLst>
            <pc:docMk/>
            <pc:sldMk cId="1555051041" sldId="635"/>
            <ac:picMk id="2" creationId="{F3837BCB-064A-42B5-B515-A4B454BAA886}"/>
          </ac:picMkLst>
        </pc:picChg>
        <pc:picChg chg="add del">
          <ac:chgData name="Nguyen Bui Trong Tin" userId="e8b171ad-d98b-49d5-bbe6-f86bd94206fe" providerId="ADAL" clId="{BA0762DD-606F-4A4E-BC6F-49BC926C8EB1}" dt="2021-07-29T04:04:03.584" v="641" actId="21"/>
          <ac:picMkLst>
            <pc:docMk/>
            <pc:sldMk cId="1555051041" sldId="635"/>
            <ac:picMk id="4" creationId="{BC281771-26C9-462E-9AB7-2F7E5E7F6675}"/>
          </ac:picMkLst>
        </pc:picChg>
      </pc:sldChg>
      <pc:sldChg chg="addSp modSp add del mod">
        <pc:chgData name="Nguyen Bui Trong Tin" userId="e8b171ad-d98b-49d5-bbe6-f86bd94206fe" providerId="ADAL" clId="{BA0762DD-606F-4A4E-BC6F-49BC926C8EB1}" dt="2021-07-29T04:04:28.496" v="645" actId="47"/>
        <pc:sldMkLst>
          <pc:docMk/>
          <pc:sldMk cId="3615605813" sldId="636"/>
        </pc:sldMkLst>
        <pc:picChg chg="add mod">
          <ac:chgData name="Nguyen Bui Trong Tin" userId="e8b171ad-d98b-49d5-bbe6-f86bd94206fe" providerId="ADAL" clId="{BA0762DD-606F-4A4E-BC6F-49BC926C8EB1}" dt="2021-07-29T04:04:07.737" v="643" actId="1076"/>
          <ac:picMkLst>
            <pc:docMk/>
            <pc:sldMk cId="3615605813" sldId="636"/>
            <ac:picMk id="4" creationId="{ADDE72E4-8EC3-47C9-99FA-C63453784CA6}"/>
          </ac:picMkLst>
        </pc:picChg>
      </pc:sldChg>
      <pc:sldChg chg="addSp modSp add mod modNotesTx">
        <pc:chgData name="Nguyen Bui Trong Tin" userId="e8b171ad-d98b-49d5-bbe6-f86bd94206fe" providerId="ADAL" clId="{BA0762DD-606F-4A4E-BC6F-49BC926C8EB1}" dt="2021-07-29T04:06:47.927" v="652" actId="20577"/>
        <pc:sldMkLst>
          <pc:docMk/>
          <pc:sldMk cId="1230495628" sldId="637"/>
        </pc:sldMkLst>
        <pc:picChg chg="add mod">
          <ac:chgData name="Nguyen Bui Trong Tin" userId="e8b171ad-d98b-49d5-bbe6-f86bd94206fe" providerId="ADAL" clId="{BA0762DD-606F-4A4E-BC6F-49BC926C8EB1}" dt="2021-07-29T04:04:40.246" v="647" actId="1076"/>
          <ac:picMkLst>
            <pc:docMk/>
            <pc:sldMk cId="1230495628" sldId="637"/>
            <ac:picMk id="2" creationId="{82985498-8F15-434C-AC53-EFA07D64C3EB}"/>
          </ac:picMkLst>
        </pc:picChg>
      </pc:sldChg>
      <pc:sldChg chg="add del">
        <pc:chgData name="Nguyen Bui Trong Tin" userId="e8b171ad-d98b-49d5-bbe6-f86bd94206fe" providerId="ADAL" clId="{BA0762DD-606F-4A4E-BC6F-49BC926C8EB1}" dt="2021-07-29T04:06:50.248" v="653" actId="47"/>
        <pc:sldMkLst>
          <pc:docMk/>
          <pc:sldMk cId="1762288338" sldId="638"/>
        </pc:sldMkLst>
      </pc:sldChg>
      <pc:sldChg chg="addSp delSp modSp add mod modNotesTx">
        <pc:chgData name="Nguyen Bui Trong Tin" userId="e8b171ad-d98b-49d5-bbe6-f86bd94206fe" providerId="ADAL" clId="{BA0762DD-606F-4A4E-BC6F-49BC926C8EB1}" dt="2021-07-29T04:14:19.272" v="745" actId="20577"/>
        <pc:sldMkLst>
          <pc:docMk/>
          <pc:sldMk cId="258022482" sldId="639"/>
        </pc:sldMkLst>
        <pc:spChg chg="mod">
          <ac:chgData name="Nguyen Bui Trong Tin" userId="e8b171ad-d98b-49d5-bbe6-f86bd94206fe" providerId="ADAL" clId="{BA0762DD-606F-4A4E-BC6F-49BC926C8EB1}" dt="2021-07-29T04:09:16.113" v="659" actId="14100"/>
          <ac:spMkLst>
            <pc:docMk/>
            <pc:sldMk cId="258022482" sldId="639"/>
            <ac:spMk id="3" creationId="{139D5992-74CA-4E5E-831D-1F8F99FB57FF}"/>
          </ac:spMkLst>
        </pc:spChg>
        <pc:picChg chg="add del">
          <ac:chgData name="Nguyen Bui Trong Tin" userId="e8b171ad-d98b-49d5-bbe6-f86bd94206fe" providerId="ADAL" clId="{BA0762DD-606F-4A4E-BC6F-49BC926C8EB1}" dt="2021-07-29T04:09:01.645" v="655" actId="478"/>
          <ac:picMkLst>
            <pc:docMk/>
            <pc:sldMk cId="258022482" sldId="639"/>
            <ac:picMk id="2" creationId="{39342DDD-34AB-42D0-B717-CFB5680E9CDB}"/>
          </ac:picMkLst>
        </pc:picChg>
        <pc:picChg chg="add mod">
          <ac:chgData name="Nguyen Bui Trong Tin" userId="e8b171ad-d98b-49d5-bbe6-f86bd94206fe" providerId="ADAL" clId="{BA0762DD-606F-4A4E-BC6F-49BC926C8EB1}" dt="2021-07-29T04:09:18.716" v="660" actId="14100"/>
          <ac:picMkLst>
            <pc:docMk/>
            <pc:sldMk cId="258022482" sldId="639"/>
            <ac:picMk id="4" creationId="{9CF55757-965C-4A5A-B7FE-D0C817A23790}"/>
          </ac:picMkLst>
        </pc:picChg>
      </pc:sldChg>
      <pc:sldChg chg="addSp delSp modSp add mod modNotesTx">
        <pc:chgData name="Nguyen Bui Trong Tin" userId="e8b171ad-d98b-49d5-bbe6-f86bd94206fe" providerId="ADAL" clId="{BA0762DD-606F-4A4E-BC6F-49BC926C8EB1}" dt="2021-07-29T04:14:28.087" v="746" actId="20577"/>
        <pc:sldMkLst>
          <pc:docMk/>
          <pc:sldMk cId="3631740882" sldId="640"/>
        </pc:sldMkLst>
        <pc:picChg chg="add del mod">
          <ac:chgData name="Nguyen Bui Trong Tin" userId="e8b171ad-d98b-49d5-bbe6-f86bd94206fe" providerId="ADAL" clId="{BA0762DD-606F-4A4E-BC6F-49BC926C8EB1}" dt="2021-07-29T04:10:17.992" v="663" actId="478"/>
          <ac:picMkLst>
            <pc:docMk/>
            <pc:sldMk cId="3631740882" sldId="640"/>
            <ac:picMk id="2" creationId="{D4B2C11B-E067-4E1D-9F4D-D049F9573E69}"/>
          </ac:picMkLst>
        </pc:picChg>
        <pc:picChg chg="add del">
          <ac:chgData name="Nguyen Bui Trong Tin" userId="e8b171ad-d98b-49d5-bbe6-f86bd94206fe" providerId="ADAL" clId="{BA0762DD-606F-4A4E-BC6F-49BC926C8EB1}" dt="2021-07-29T04:10:19.741" v="665" actId="478"/>
          <ac:picMkLst>
            <pc:docMk/>
            <pc:sldMk cId="3631740882" sldId="640"/>
            <ac:picMk id="4" creationId="{2770AD54-1EA1-49B3-81CD-7D918AEDC4B5}"/>
          </ac:picMkLst>
        </pc:picChg>
        <pc:picChg chg="add mod">
          <ac:chgData name="Nguyen Bui Trong Tin" userId="e8b171ad-d98b-49d5-bbe6-f86bd94206fe" providerId="ADAL" clId="{BA0762DD-606F-4A4E-BC6F-49BC926C8EB1}" dt="2021-07-29T04:10:24.207" v="667" actId="1076"/>
          <ac:picMkLst>
            <pc:docMk/>
            <pc:sldMk cId="3631740882" sldId="640"/>
            <ac:picMk id="5" creationId="{CB6BFF7D-A9FC-4060-8A5F-7B7680A5F092}"/>
          </ac:picMkLst>
        </pc:picChg>
        <pc:picChg chg="add del">
          <ac:chgData name="Nguyen Bui Trong Tin" userId="e8b171ad-d98b-49d5-bbe6-f86bd94206fe" providerId="ADAL" clId="{BA0762DD-606F-4A4E-BC6F-49BC926C8EB1}" dt="2021-07-29T04:10:30.533" v="669" actId="478"/>
          <ac:picMkLst>
            <pc:docMk/>
            <pc:sldMk cId="3631740882" sldId="640"/>
            <ac:picMk id="6" creationId="{8630C3C9-E81D-41B1-8CA4-C39D542B1438}"/>
          </ac:picMkLst>
        </pc:picChg>
        <pc:picChg chg="add del">
          <ac:chgData name="Nguyen Bui Trong Tin" userId="e8b171ad-d98b-49d5-bbe6-f86bd94206fe" providerId="ADAL" clId="{BA0762DD-606F-4A4E-BC6F-49BC926C8EB1}" dt="2021-07-29T04:10:32.542" v="671" actId="478"/>
          <ac:picMkLst>
            <pc:docMk/>
            <pc:sldMk cId="3631740882" sldId="640"/>
            <ac:picMk id="7" creationId="{850EE4C6-E6F7-4D2D-8D61-EF0802E3DCCF}"/>
          </ac:picMkLst>
        </pc:picChg>
        <pc:picChg chg="add del">
          <ac:chgData name="Nguyen Bui Trong Tin" userId="e8b171ad-d98b-49d5-bbe6-f86bd94206fe" providerId="ADAL" clId="{BA0762DD-606F-4A4E-BC6F-49BC926C8EB1}" dt="2021-07-29T04:10:35.298" v="673" actId="478"/>
          <ac:picMkLst>
            <pc:docMk/>
            <pc:sldMk cId="3631740882" sldId="640"/>
            <ac:picMk id="8" creationId="{DB0DCE87-E8AD-46D2-BFC2-E163F0857DCF}"/>
          </ac:picMkLst>
        </pc:picChg>
        <pc:picChg chg="add del">
          <ac:chgData name="Nguyen Bui Trong Tin" userId="e8b171ad-d98b-49d5-bbe6-f86bd94206fe" providerId="ADAL" clId="{BA0762DD-606F-4A4E-BC6F-49BC926C8EB1}" dt="2021-07-29T04:10:37.078" v="675" actId="478"/>
          <ac:picMkLst>
            <pc:docMk/>
            <pc:sldMk cId="3631740882" sldId="640"/>
            <ac:picMk id="9" creationId="{5F431E44-E033-4A5A-B976-0261B6CA3977}"/>
          </ac:picMkLst>
        </pc:picChg>
        <pc:picChg chg="add mod">
          <ac:chgData name="Nguyen Bui Trong Tin" userId="e8b171ad-d98b-49d5-bbe6-f86bd94206fe" providerId="ADAL" clId="{BA0762DD-606F-4A4E-BC6F-49BC926C8EB1}" dt="2021-07-29T04:10:42.083" v="677" actId="1076"/>
          <ac:picMkLst>
            <pc:docMk/>
            <pc:sldMk cId="3631740882" sldId="640"/>
            <ac:picMk id="10" creationId="{D97D2F99-08E6-489C-B38E-F68363A12935}"/>
          </ac:picMkLst>
        </pc:picChg>
      </pc:sldChg>
      <pc:sldChg chg="addSp modSp add mod modNotesTx">
        <pc:chgData name="Nguyen Bui Trong Tin" userId="e8b171ad-d98b-49d5-bbe6-f86bd94206fe" providerId="ADAL" clId="{BA0762DD-606F-4A4E-BC6F-49BC926C8EB1}" dt="2021-07-29T04:14:34.226" v="747" actId="20577"/>
        <pc:sldMkLst>
          <pc:docMk/>
          <pc:sldMk cId="4170625924" sldId="641"/>
        </pc:sldMkLst>
        <pc:picChg chg="add mod">
          <ac:chgData name="Nguyen Bui Trong Tin" userId="e8b171ad-d98b-49d5-bbe6-f86bd94206fe" providerId="ADAL" clId="{BA0762DD-606F-4A4E-BC6F-49BC926C8EB1}" dt="2021-07-29T04:11:09.608" v="679" actId="1076"/>
          <ac:picMkLst>
            <pc:docMk/>
            <pc:sldMk cId="4170625924" sldId="641"/>
            <ac:picMk id="2" creationId="{82FDCAB9-B242-457D-8737-165CAB41E7EA}"/>
          </ac:picMkLst>
        </pc:picChg>
      </pc:sldChg>
      <pc:sldChg chg="addSp delSp modSp add mod modNotesTx">
        <pc:chgData name="Nguyen Bui Trong Tin" userId="e8b171ad-d98b-49d5-bbe6-f86bd94206fe" providerId="ADAL" clId="{BA0762DD-606F-4A4E-BC6F-49BC926C8EB1}" dt="2021-07-29T04:14:37.787" v="748" actId="20577"/>
        <pc:sldMkLst>
          <pc:docMk/>
          <pc:sldMk cId="828134182" sldId="642"/>
        </pc:sldMkLst>
        <pc:spChg chg="add mod">
          <ac:chgData name="Nguyen Bui Trong Tin" userId="e8b171ad-d98b-49d5-bbe6-f86bd94206fe" providerId="ADAL" clId="{BA0762DD-606F-4A4E-BC6F-49BC926C8EB1}" dt="2021-07-29T04:11:28.413" v="688" actId="14100"/>
          <ac:spMkLst>
            <pc:docMk/>
            <pc:sldMk cId="828134182" sldId="642"/>
            <ac:spMk id="6" creationId="{1C4BD7BD-9C31-46E2-947F-56D51682E567}"/>
          </ac:spMkLst>
        </pc:spChg>
        <pc:graphicFrameChg chg="add del mod">
          <ac:chgData name="Nguyen Bui Trong Tin" userId="e8b171ad-d98b-49d5-bbe6-f86bd94206fe" providerId="ADAL" clId="{BA0762DD-606F-4A4E-BC6F-49BC926C8EB1}" dt="2021-07-29T04:11:23.485" v="684"/>
          <ac:graphicFrameMkLst>
            <pc:docMk/>
            <pc:sldMk cId="828134182" sldId="642"/>
            <ac:graphicFrameMk id="4" creationId="{00063906-ABE0-4953-9888-43DF41235B34}"/>
          </ac:graphicFrameMkLst>
        </pc:graphicFrameChg>
        <pc:picChg chg="add del">
          <ac:chgData name="Nguyen Bui Trong Tin" userId="e8b171ad-d98b-49d5-bbe6-f86bd94206fe" providerId="ADAL" clId="{BA0762DD-606F-4A4E-BC6F-49BC926C8EB1}" dt="2021-07-29T04:11:19.071" v="681" actId="478"/>
          <ac:picMkLst>
            <pc:docMk/>
            <pc:sldMk cId="828134182" sldId="642"/>
            <ac:picMk id="2" creationId="{E89A0713-3D56-43DD-9632-53A2837029D1}"/>
          </ac:picMkLst>
        </pc:picChg>
      </pc:sldChg>
      <pc:sldChg chg="addSp modSp add mod ord modNotesTx">
        <pc:chgData name="Nguyen Bui Trong Tin" userId="e8b171ad-d98b-49d5-bbe6-f86bd94206fe" providerId="ADAL" clId="{BA0762DD-606F-4A4E-BC6F-49BC926C8EB1}" dt="2021-07-29T04:14:42.504" v="749" actId="20577"/>
        <pc:sldMkLst>
          <pc:docMk/>
          <pc:sldMk cId="1951226156" sldId="643"/>
        </pc:sldMkLst>
        <pc:spChg chg="mod">
          <ac:chgData name="Nguyen Bui Trong Tin" userId="e8b171ad-d98b-49d5-bbe6-f86bd94206fe" providerId="ADAL" clId="{BA0762DD-606F-4A4E-BC6F-49BC926C8EB1}" dt="2021-07-29T04:11:49.585" v="694"/>
          <ac:spMkLst>
            <pc:docMk/>
            <pc:sldMk cId="1951226156" sldId="643"/>
            <ac:spMk id="3" creationId="{139D5992-74CA-4E5E-831D-1F8F99FB57FF}"/>
          </ac:spMkLst>
        </pc:spChg>
        <pc:spChg chg="add mod">
          <ac:chgData name="Nguyen Bui Trong Tin" userId="e8b171ad-d98b-49d5-bbe6-f86bd94206fe" providerId="ADAL" clId="{BA0762DD-606F-4A4E-BC6F-49BC926C8EB1}" dt="2021-07-29T04:11:55.868" v="698" actId="14100"/>
          <ac:spMkLst>
            <pc:docMk/>
            <pc:sldMk cId="1951226156" sldId="643"/>
            <ac:spMk id="4" creationId="{FF47B17F-ABA7-4093-841A-5CCF9C9694B5}"/>
          </ac:spMkLst>
        </pc:spChg>
      </pc:sldChg>
      <pc:sldChg chg="addSp delSp modSp add mod ord modNotesTx">
        <pc:chgData name="Nguyen Bui Trong Tin" userId="e8b171ad-d98b-49d5-bbe6-f86bd94206fe" providerId="ADAL" clId="{BA0762DD-606F-4A4E-BC6F-49BC926C8EB1}" dt="2021-07-29T04:14:46.650" v="750" actId="20577"/>
        <pc:sldMkLst>
          <pc:docMk/>
          <pc:sldMk cId="1765598976" sldId="644"/>
        </pc:sldMkLst>
        <pc:spChg chg="add mod">
          <ac:chgData name="Nguyen Bui Trong Tin" userId="e8b171ad-d98b-49d5-bbe6-f86bd94206fe" providerId="ADAL" clId="{BA0762DD-606F-4A4E-BC6F-49BC926C8EB1}" dt="2021-07-29T04:12:11.714" v="707" actId="14100"/>
          <ac:spMkLst>
            <pc:docMk/>
            <pc:sldMk cId="1765598976" sldId="644"/>
            <ac:spMk id="5" creationId="{5CB4FE7B-95F6-463D-9D27-6EC54AA9FF81}"/>
          </ac:spMkLst>
        </pc:spChg>
        <pc:graphicFrameChg chg="add del mod">
          <ac:chgData name="Nguyen Bui Trong Tin" userId="e8b171ad-d98b-49d5-bbe6-f86bd94206fe" providerId="ADAL" clId="{BA0762DD-606F-4A4E-BC6F-49BC926C8EB1}" dt="2021-07-29T04:12:05.179" v="703"/>
          <ac:graphicFrameMkLst>
            <pc:docMk/>
            <pc:sldMk cId="1765598976" sldId="644"/>
            <ac:graphicFrameMk id="2" creationId="{8D531890-B511-413F-9278-A0E4528D8AE4}"/>
          </ac:graphicFrameMkLst>
        </pc:graphicFrameChg>
      </pc:sldChg>
      <pc:sldChg chg="addSp delSp modSp add mod ord modNotesTx">
        <pc:chgData name="Nguyen Bui Trong Tin" userId="e8b171ad-d98b-49d5-bbe6-f86bd94206fe" providerId="ADAL" clId="{BA0762DD-606F-4A4E-BC6F-49BC926C8EB1}" dt="2021-07-29T04:14:52.044" v="751" actId="20577"/>
        <pc:sldMkLst>
          <pc:docMk/>
          <pc:sldMk cId="301309409" sldId="645"/>
        </pc:sldMkLst>
        <pc:spChg chg="add mod">
          <ac:chgData name="Nguyen Bui Trong Tin" userId="e8b171ad-d98b-49d5-bbe6-f86bd94206fe" providerId="ADAL" clId="{BA0762DD-606F-4A4E-BC6F-49BC926C8EB1}" dt="2021-07-29T04:12:34.458" v="716" actId="14100"/>
          <ac:spMkLst>
            <pc:docMk/>
            <pc:sldMk cId="301309409" sldId="645"/>
            <ac:spMk id="5" creationId="{32DE4E68-A569-4D87-B0C4-DF30489F3483}"/>
          </ac:spMkLst>
        </pc:spChg>
        <pc:graphicFrameChg chg="add del mod">
          <ac:chgData name="Nguyen Bui Trong Tin" userId="e8b171ad-d98b-49d5-bbe6-f86bd94206fe" providerId="ADAL" clId="{BA0762DD-606F-4A4E-BC6F-49BC926C8EB1}" dt="2021-07-29T04:12:27.957" v="712"/>
          <ac:graphicFrameMkLst>
            <pc:docMk/>
            <pc:sldMk cId="301309409" sldId="645"/>
            <ac:graphicFrameMk id="2" creationId="{DA15AB52-CE84-4E13-B5D3-69E15804213E}"/>
          </ac:graphicFrameMkLst>
        </pc:graphicFrameChg>
      </pc:sldChg>
      <pc:sldChg chg="addSp modSp add mod ord modNotesTx">
        <pc:chgData name="Nguyen Bui Trong Tin" userId="e8b171ad-d98b-49d5-bbe6-f86bd94206fe" providerId="ADAL" clId="{BA0762DD-606F-4A4E-BC6F-49BC926C8EB1}" dt="2021-07-29T04:15:09.448" v="756" actId="20577"/>
        <pc:sldMkLst>
          <pc:docMk/>
          <pc:sldMk cId="3310059750" sldId="646"/>
        </pc:sldMkLst>
        <pc:spChg chg="add mod">
          <ac:chgData name="Nguyen Bui Trong Tin" userId="e8b171ad-d98b-49d5-bbe6-f86bd94206fe" providerId="ADAL" clId="{BA0762DD-606F-4A4E-BC6F-49BC926C8EB1}" dt="2021-07-29T04:13:40.217" v="737" actId="14100"/>
          <ac:spMkLst>
            <pc:docMk/>
            <pc:sldMk cId="3310059750" sldId="646"/>
            <ac:spMk id="4" creationId="{668E70B7-574D-47A3-B08C-9B9F56CA8631}"/>
          </ac:spMkLst>
        </pc:spChg>
      </pc:sldChg>
      <pc:sldChg chg="addSp modSp add mod modNotesTx">
        <pc:chgData name="Nguyen Bui Trong Tin" userId="e8b171ad-d98b-49d5-bbe6-f86bd94206fe" providerId="ADAL" clId="{BA0762DD-606F-4A4E-BC6F-49BC926C8EB1}" dt="2021-07-29T04:18:52.576" v="766" actId="20577"/>
        <pc:sldMkLst>
          <pc:docMk/>
          <pc:sldMk cId="36961031" sldId="647"/>
        </pc:sldMkLst>
        <pc:spChg chg="add mod">
          <ac:chgData name="Nguyen Bui Trong Tin" userId="e8b171ad-d98b-49d5-bbe6-f86bd94206fe" providerId="ADAL" clId="{BA0762DD-606F-4A4E-BC6F-49BC926C8EB1}" dt="2021-07-29T04:18:49.183" v="765" actId="13926"/>
          <ac:spMkLst>
            <pc:docMk/>
            <pc:sldMk cId="36961031" sldId="647"/>
            <ac:spMk id="4" creationId="{0F9FB62A-7C41-4C10-A85B-ABF5504C8D8F}"/>
          </ac:spMkLst>
        </pc:spChg>
      </pc:sldChg>
      <pc:sldChg chg="addSp modSp add mod modNotesTx">
        <pc:chgData name="Nguyen Bui Trong Tin" userId="e8b171ad-d98b-49d5-bbe6-f86bd94206fe" providerId="ADAL" clId="{BA0762DD-606F-4A4E-BC6F-49BC926C8EB1}" dt="2021-07-29T04:19:24.483" v="774" actId="20577"/>
        <pc:sldMkLst>
          <pc:docMk/>
          <pc:sldMk cId="1438697852" sldId="648"/>
        </pc:sldMkLst>
        <pc:spChg chg="add mod">
          <ac:chgData name="Nguyen Bui Trong Tin" userId="e8b171ad-d98b-49d5-bbe6-f86bd94206fe" providerId="ADAL" clId="{BA0762DD-606F-4A4E-BC6F-49BC926C8EB1}" dt="2021-07-29T04:19:20.216" v="773" actId="13926"/>
          <ac:spMkLst>
            <pc:docMk/>
            <pc:sldMk cId="1438697852" sldId="648"/>
            <ac:spMk id="4" creationId="{BA673323-2C1A-462F-B1FD-DA06946E19F8}"/>
          </ac:spMkLst>
        </pc:spChg>
      </pc:sldChg>
      <pc:sldChg chg="addSp modSp add mod modNotesTx">
        <pc:chgData name="Nguyen Bui Trong Tin" userId="e8b171ad-d98b-49d5-bbe6-f86bd94206fe" providerId="ADAL" clId="{BA0762DD-606F-4A4E-BC6F-49BC926C8EB1}" dt="2021-07-29T04:21:03.902" v="786" actId="20577"/>
        <pc:sldMkLst>
          <pc:docMk/>
          <pc:sldMk cId="1875182207" sldId="649"/>
        </pc:sldMkLst>
        <pc:spChg chg="add mod">
          <ac:chgData name="Nguyen Bui Trong Tin" userId="e8b171ad-d98b-49d5-bbe6-f86bd94206fe" providerId="ADAL" clId="{BA0762DD-606F-4A4E-BC6F-49BC926C8EB1}" dt="2021-07-29T04:21:00.217" v="785" actId="13926"/>
          <ac:spMkLst>
            <pc:docMk/>
            <pc:sldMk cId="1875182207" sldId="649"/>
            <ac:spMk id="4" creationId="{3A55BE67-A52B-4158-A14B-DC980690F511}"/>
          </ac:spMkLst>
        </pc:spChg>
      </pc:sldChg>
      <pc:sldChg chg="addSp modSp add mod modNotesTx">
        <pc:chgData name="Nguyen Bui Trong Tin" userId="e8b171ad-d98b-49d5-bbe6-f86bd94206fe" providerId="ADAL" clId="{BA0762DD-606F-4A4E-BC6F-49BC926C8EB1}" dt="2021-07-29T04:22:07.216" v="803" actId="20577"/>
        <pc:sldMkLst>
          <pc:docMk/>
          <pc:sldMk cId="106089091" sldId="650"/>
        </pc:sldMkLst>
        <pc:spChg chg="add mod">
          <ac:chgData name="Nguyen Bui Trong Tin" userId="e8b171ad-d98b-49d5-bbe6-f86bd94206fe" providerId="ADAL" clId="{BA0762DD-606F-4A4E-BC6F-49BC926C8EB1}" dt="2021-07-29T04:22:04.617" v="802" actId="13926"/>
          <ac:spMkLst>
            <pc:docMk/>
            <pc:sldMk cId="106089091" sldId="650"/>
            <ac:spMk id="4" creationId="{BB7808E8-479D-4054-A0C4-E5A4A1AD5B10}"/>
          </ac:spMkLst>
        </pc:spChg>
        <pc:spChg chg="add mod">
          <ac:chgData name="Nguyen Bui Trong Tin" userId="e8b171ad-d98b-49d5-bbe6-f86bd94206fe" providerId="ADAL" clId="{BA0762DD-606F-4A4E-BC6F-49BC926C8EB1}" dt="2021-07-29T04:22:02.349" v="799"/>
          <ac:spMkLst>
            <pc:docMk/>
            <pc:sldMk cId="106089091" sldId="650"/>
            <ac:spMk id="5" creationId="{BB7808E8-479D-4054-A0C4-E5A4A1AD5B10}"/>
          </ac:spMkLst>
        </pc:spChg>
        <pc:spChg chg="add mod">
          <ac:chgData name="Nguyen Bui Trong Tin" userId="e8b171ad-d98b-49d5-bbe6-f86bd94206fe" providerId="ADAL" clId="{BA0762DD-606F-4A4E-BC6F-49BC926C8EB1}" dt="2021-07-29T04:22:01.781" v="798"/>
          <ac:spMkLst>
            <pc:docMk/>
            <pc:sldMk cId="106089091" sldId="650"/>
            <ac:spMk id="6" creationId="{BB7808E8-479D-4054-A0C4-E5A4A1AD5B10}"/>
          </ac:spMkLst>
        </pc:spChg>
      </pc:sldChg>
      <pc:sldChg chg="addSp delSp modSp add mod modNotesTx">
        <pc:chgData name="Nguyen Bui Trong Tin" userId="e8b171ad-d98b-49d5-bbe6-f86bd94206fe" providerId="ADAL" clId="{BA0762DD-606F-4A4E-BC6F-49BC926C8EB1}" dt="2021-07-29T04:33:39.004" v="833" actId="20577"/>
        <pc:sldMkLst>
          <pc:docMk/>
          <pc:sldMk cId="3004794437" sldId="651"/>
        </pc:sldMkLst>
        <pc:spChg chg="mod">
          <ac:chgData name="Nguyen Bui Trong Tin" userId="e8b171ad-d98b-49d5-bbe6-f86bd94206fe" providerId="ADAL" clId="{BA0762DD-606F-4A4E-BC6F-49BC926C8EB1}" dt="2021-07-29T04:30:49.904" v="825" actId="14100"/>
          <ac:spMkLst>
            <pc:docMk/>
            <pc:sldMk cId="3004794437" sldId="651"/>
            <ac:spMk id="3" creationId="{139D5992-74CA-4E5E-831D-1F8F99FB57FF}"/>
          </ac:spMkLst>
        </pc:spChg>
        <pc:spChg chg="add del mod">
          <ac:chgData name="Nguyen Bui Trong Tin" userId="e8b171ad-d98b-49d5-bbe6-f86bd94206fe" providerId="ADAL" clId="{BA0762DD-606F-4A4E-BC6F-49BC926C8EB1}" dt="2021-07-29T04:30:46.006" v="824" actId="21"/>
          <ac:spMkLst>
            <pc:docMk/>
            <pc:sldMk cId="3004794437" sldId="651"/>
            <ac:spMk id="4" creationId="{9AD2FD3C-663B-4AFC-BBF9-0F810648D487}"/>
          </ac:spMkLst>
        </pc:spChg>
        <pc:spChg chg="add mod">
          <ac:chgData name="Nguyen Bui Trong Tin" userId="e8b171ad-d98b-49d5-bbe6-f86bd94206fe" providerId="ADAL" clId="{BA0762DD-606F-4A4E-BC6F-49BC926C8EB1}" dt="2021-07-29T04:30:59.653" v="829" actId="255"/>
          <ac:spMkLst>
            <pc:docMk/>
            <pc:sldMk cId="3004794437" sldId="651"/>
            <ac:spMk id="5" creationId="{9AD2FD3C-663B-4AFC-BBF9-0F810648D487}"/>
          </ac:spMkLst>
        </pc:spChg>
      </pc:sldChg>
      <pc:sldChg chg="add">
        <pc:chgData name="Nguyen Bui Trong Tin" userId="e8b171ad-d98b-49d5-bbe6-f86bd94206fe" providerId="ADAL" clId="{BA0762DD-606F-4A4E-BC6F-49BC926C8EB1}" dt="2021-07-29T03:56:09.031" v="628"/>
        <pc:sldMkLst>
          <pc:docMk/>
          <pc:sldMk cId="927779654" sldId="652"/>
        </pc:sldMkLst>
      </pc:sldChg>
      <pc:sldChg chg="add">
        <pc:chgData name="Nguyen Bui Trong Tin" userId="e8b171ad-d98b-49d5-bbe6-f86bd94206fe" providerId="ADAL" clId="{BA0762DD-606F-4A4E-BC6F-49BC926C8EB1}" dt="2021-07-29T03:56:09.031" v="628"/>
        <pc:sldMkLst>
          <pc:docMk/>
          <pc:sldMk cId="525759928" sldId="653"/>
        </pc:sldMkLst>
      </pc:sldChg>
      <pc:sldChg chg="add">
        <pc:chgData name="Nguyen Bui Trong Tin" userId="e8b171ad-d98b-49d5-bbe6-f86bd94206fe" providerId="ADAL" clId="{BA0762DD-606F-4A4E-BC6F-49BC926C8EB1}" dt="2021-07-29T03:56:09.031" v="628"/>
        <pc:sldMkLst>
          <pc:docMk/>
          <pc:sldMk cId="4003430042" sldId="654"/>
        </pc:sldMkLst>
      </pc:sldChg>
      <pc:sldChg chg="add">
        <pc:chgData name="Nguyen Bui Trong Tin" userId="e8b171ad-d98b-49d5-bbe6-f86bd94206fe" providerId="ADAL" clId="{BA0762DD-606F-4A4E-BC6F-49BC926C8EB1}" dt="2021-07-29T03:56:10.282" v="629"/>
        <pc:sldMkLst>
          <pc:docMk/>
          <pc:sldMk cId="553221285" sldId="655"/>
        </pc:sldMkLst>
      </pc:sldChg>
      <pc:sldChg chg="add">
        <pc:chgData name="Nguyen Bui Trong Tin" userId="e8b171ad-d98b-49d5-bbe6-f86bd94206fe" providerId="ADAL" clId="{BA0762DD-606F-4A4E-BC6F-49BC926C8EB1}" dt="2021-07-29T03:56:10.282" v="629"/>
        <pc:sldMkLst>
          <pc:docMk/>
          <pc:sldMk cId="374776399" sldId="656"/>
        </pc:sldMkLst>
      </pc:sldChg>
      <pc:sldChg chg="add">
        <pc:chgData name="Nguyen Bui Trong Tin" userId="e8b171ad-d98b-49d5-bbe6-f86bd94206fe" providerId="ADAL" clId="{BA0762DD-606F-4A4E-BC6F-49BC926C8EB1}" dt="2021-07-29T03:56:10.282" v="629"/>
        <pc:sldMkLst>
          <pc:docMk/>
          <pc:sldMk cId="3847122041" sldId="657"/>
        </pc:sldMkLst>
      </pc:sldChg>
      <pc:sldChg chg="add">
        <pc:chgData name="Nguyen Bui Trong Tin" userId="e8b171ad-d98b-49d5-bbe6-f86bd94206fe" providerId="ADAL" clId="{BA0762DD-606F-4A4E-BC6F-49BC926C8EB1}" dt="2021-07-29T03:56:10.282" v="629"/>
        <pc:sldMkLst>
          <pc:docMk/>
          <pc:sldMk cId="2169176405" sldId="658"/>
        </pc:sldMkLst>
      </pc:sldChg>
      <pc:sldChg chg="add">
        <pc:chgData name="Nguyen Bui Trong Tin" userId="e8b171ad-d98b-49d5-bbe6-f86bd94206fe" providerId="ADAL" clId="{BA0762DD-606F-4A4E-BC6F-49BC926C8EB1}" dt="2021-07-29T03:56:13.318" v="630"/>
        <pc:sldMkLst>
          <pc:docMk/>
          <pc:sldMk cId="4001107662" sldId="659"/>
        </pc:sldMkLst>
      </pc:sldChg>
      <pc:sldChg chg="add">
        <pc:chgData name="Nguyen Bui Trong Tin" userId="e8b171ad-d98b-49d5-bbe6-f86bd94206fe" providerId="ADAL" clId="{BA0762DD-606F-4A4E-BC6F-49BC926C8EB1}" dt="2021-07-29T03:56:13.318" v="630"/>
        <pc:sldMkLst>
          <pc:docMk/>
          <pc:sldMk cId="159625688" sldId="660"/>
        </pc:sldMkLst>
      </pc:sldChg>
      <pc:sldChg chg="add">
        <pc:chgData name="Nguyen Bui Trong Tin" userId="e8b171ad-d98b-49d5-bbe6-f86bd94206fe" providerId="ADAL" clId="{BA0762DD-606F-4A4E-BC6F-49BC926C8EB1}" dt="2021-07-29T03:56:13.318" v="630"/>
        <pc:sldMkLst>
          <pc:docMk/>
          <pc:sldMk cId="2925837329" sldId="661"/>
        </pc:sldMkLst>
      </pc:sldChg>
      <pc:sldChg chg="add">
        <pc:chgData name="Nguyen Bui Trong Tin" userId="e8b171ad-d98b-49d5-bbe6-f86bd94206fe" providerId="ADAL" clId="{BA0762DD-606F-4A4E-BC6F-49BC926C8EB1}" dt="2021-07-29T03:56:13.318" v="630"/>
        <pc:sldMkLst>
          <pc:docMk/>
          <pc:sldMk cId="1973530640" sldId="662"/>
        </pc:sldMkLst>
      </pc:sldChg>
      <pc:sldChg chg="add">
        <pc:chgData name="Nguyen Bui Trong Tin" userId="e8b171ad-d98b-49d5-bbe6-f86bd94206fe" providerId="ADAL" clId="{BA0762DD-606F-4A4E-BC6F-49BC926C8EB1}" dt="2021-07-29T03:56:15.326" v="631"/>
        <pc:sldMkLst>
          <pc:docMk/>
          <pc:sldMk cId="3110595720" sldId="663"/>
        </pc:sldMkLst>
      </pc:sldChg>
      <pc:sldChg chg="add">
        <pc:chgData name="Nguyen Bui Trong Tin" userId="e8b171ad-d98b-49d5-bbe6-f86bd94206fe" providerId="ADAL" clId="{BA0762DD-606F-4A4E-BC6F-49BC926C8EB1}" dt="2021-07-29T03:56:15.326" v="631"/>
        <pc:sldMkLst>
          <pc:docMk/>
          <pc:sldMk cId="3535443283" sldId="664"/>
        </pc:sldMkLst>
      </pc:sldChg>
      <pc:sldChg chg="add">
        <pc:chgData name="Nguyen Bui Trong Tin" userId="e8b171ad-d98b-49d5-bbe6-f86bd94206fe" providerId="ADAL" clId="{BA0762DD-606F-4A4E-BC6F-49BC926C8EB1}" dt="2021-07-29T03:56:15.326" v="631"/>
        <pc:sldMkLst>
          <pc:docMk/>
          <pc:sldMk cId="3447610841" sldId="665"/>
        </pc:sldMkLst>
      </pc:sldChg>
      <pc:sldChg chg="add">
        <pc:chgData name="Nguyen Bui Trong Tin" userId="e8b171ad-d98b-49d5-bbe6-f86bd94206fe" providerId="ADAL" clId="{BA0762DD-606F-4A4E-BC6F-49BC926C8EB1}" dt="2021-07-29T03:56:15.326" v="631"/>
        <pc:sldMkLst>
          <pc:docMk/>
          <pc:sldMk cId="3352259512" sldId="666"/>
        </pc:sldMkLst>
      </pc:sldChg>
      <pc:sldChg chg="add">
        <pc:chgData name="Nguyen Bui Trong Tin" userId="e8b171ad-d98b-49d5-bbe6-f86bd94206fe" providerId="ADAL" clId="{BA0762DD-606F-4A4E-BC6F-49BC926C8EB1}" dt="2021-07-29T03:56:17.821" v="632"/>
        <pc:sldMkLst>
          <pc:docMk/>
          <pc:sldMk cId="1971668918" sldId="667"/>
        </pc:sldMkLst>
      </pc:sldChg>
      <pc:sldChg chg="add">
        <pc:chgData name="Nguyen Bui Trong Tin" userId="e8b171ad-d98b-49d5-bbe6-f86bd94206fe" providerId="ADAL" clId="{BA0762DD-606F-4A4E-BC6F-49BC926C8EB1}" dt="2021-07-29T03:56:17.821" v="632"/>
        <pc:sldMkLst>
          <pc:docMk/>
          <pc:sldMk cId="1207512432" sldId="668"/>
        </pc:sldMkLst>
      </pc:sldChg>
      <pc:sldChg chg="add">
        <pc:chgData name="Nguyen Bui Trong Tin" userId="e8b171ad-d98b-49d5-bbe6-f86bd94206fe" providerId="ADAL" clId="{BA0762DD-606F-4A4E-BC6F-49BC926C8EB1}" dt="2021-07-29T03:56:17.821" v="632"/>
        <pc:sldMkLst>
          <pc:docMk/>
          <pc:sldMk cId="2099527074" sldId="669"/>
        </pc:sldMkLst>
      </pc:sldChg>
      <pc:sldChg chg="add">
        <pc:chgData name="Nguyen Bui Trong Tin" userId="e8b171ad-d98b-49d5-bbe6-f86bd94206fe" providerId="ADAL" clId="{BA0762DD-606F-4A4E-BC6F-49BC926C8EB1}" dt="2021-07-29T03:56:17.821" v="632"/>
        <pc:sldMkLst>
          <pc:docMk/>
          <pc:sldMk cId="1702362067" sldId="670"/>
        </pc:sldMkLst>
      </pc:sldChg>
      <pc:sldChg chg="add">
        <pc:chgData name="Nguyen Bui Trong Tin" userId="e8b171ad-d98b-49d5-bbe6-f86bd94206fe" providerId="ADAL" clId="{BA0762DD-606F-4A4E-BC6F-49BC926C8EB1}" dt="2021-07-29T03:56:19.532" v="633"/>
        <pc:sldMkLst>
          <pc:docMk/>
          <pc:sldMk cId="812472363" sldId="671"/>
        </pc:sldMkLst>
      </pc:sldChg>
      <pc:sldChg chg="add">
        <pc:chgData name="Nguyen Bui Trong Tin" userId="e8b171ad-d98b-49d5-bbe6-f86bd94206fe" providerId="ADAL" clId="{BA0762DD-606F-4A4E-BC6F-49BC926C8EB1}" dt="2021-07-29T03:56:19.532" v="633"/>
        <pc:sldMkLst>
          <pc:docMk/>
          <pc:sldMk cId="1787638788" sldId="672"/>
        </pc:sldMkLst>
      </pc:sldChg>
      <pc:sldChg chg="add">
        <pc:chgData name="Nguyen Bui Trong Tin" userId="e8b171ad-d98b-49d5-bbe6-f86bd94206fe" providerId="ADAL" clId="{BA0762DD-606F-4A4E-BC6F-49BC926C8EB1}" dt="2021-07-29T03:56:19.532" v="633"/>
        <pc:sldMkLst>
          <pc:docMk/>
          <pc:sldMk cId="713526677" sldId="673"/>
        </pc:sldMkLst>
      </pc:sldChg>
      <pc:sldChg chg="add">
        <pc:chgData name="Nguyen Bui Trong Tin" userId="e8b171ad-d98b-49d5-bbe6-f86bd94206fe" providerId="ADAL" clId="{BA0762DD-606F-4A4E-BC6F-49BC926C8EB1}" dt="2021-07-29T03:56:19.532" v="633"/>
        <pc:sldMkLst>
          <pc:docMk/>
          <pc:sldMk cId="4150243451" sldId="674"/>
        </pc:sldMkLst>
      </pc:sldChg>
      <pc:sldChg chg="add">
        <pc:chgData name="Nguyen Bui Trong Tin" userId="e8b171ad-d98b-49d5-bbe6-f86bd94206fe" providerId="ADAL" clId="{BA0762DD-606F-4A4E-BC6F-49BC926C8EB1}" dt="2021-07-29T03:56:21.873" v="634"/>
        <pc:sldMkLst>
          <pc:docMk/>
          <pc:sldMk cId="3567844712" sldId="675"/>
        </pc:sldMkLst>
      </pc:sldChg>
      <pc:sldChg chg="add">
        <pc:chgData name="Nguyen Bui Trong Tin" userId="e8b171ad-d98b-49d5-bbe6-f86bd94206fe" providerId="ADAL" clId="{BA0762DD-606F-4A4E-BC6F-49BC926C8EB1}" dt="2021-07-29T03:56:21.873" v="634"/>
        <pc:sldMkLst>
          <pc:docMk/>
          <pc:sldMk cId="2650426248" sldId="676"/>
        </pc:sldMkLst>
      </pc:sldChg>
      <pc:sldChg chg="add">
        <pc:chgData name="Nguyen Bui Trong Tin" userId="e8b171ad-d98b-49d5-bbe6-f86bd94206fe" providerId="ADAL" clId="{BA0762DD-606F-4A4E-BC6F-49BC926C8EB1}" dt="2021-07-29T03:56:21.873" v="634"/>
        <pc:sldMkLst>
          <pc:docMk/>
          <pc:sldMk cId="2354552275" sldId="677"/>
        </pc:sldMkLst>
      </pc:sldChg>
      <pc:sldChg chg="add">
        <pc:chgData name="Nguyen Bui Trong Tin" userId="e8b171ad-d98b-49d5-bbe6-f86bd94206fe" providerId="ADAL" clId="{BA0762DD-606F-4A4E-BC6F-49BC926C8EB1}" dt="2021-07-29T03:56:21.873" v="634"/>
        <pc:sldMkLst>
          <pc:docMk/>
          <pc:sldMk cId="2353237090" sldId="678"/>
        </pc:sldMkLst>
      </pc:sldChg>
      <pc:sldChg chg="add">
        <pc:chgData name="Nguyen Bui Trong Tin" userId="e8b171ad-d98b-49d5-bbe6-f86bd94206fe" providerId="ADAL" clId="{BA0762DD-606F-4A4E-BC6F-49BC926C8EB1}" dt="2021-07-29T03:56:23.535" v="635"/>
        <pc:sldMkLst>
          <pc:docMk/>
          <pc:sldMk cId="2232240502" sldId="679"/>
        </pc:sldMkLst>
      </pc:sldChg>
      <pc:sldChg chg="add">
        <pc:chgData name="Nguyen Bui Trong Tin" userId="e8b171ad-d98b-49d5-bbe6-f86bd94206fe" providerId="ADAL" clId="{BA0762DD-606F-4A4E-BC6F-49BC926C8EB1}" dt="2021-07-29T03:56:23.535" v="635"/>
        <pc:sldMkLst>
          <pc:docMk/>
          <pc:sldMk cId="3035522457" sldId="680"/>
        </pc:sldMkLst>
      </pc:sldChg>
      <pc:sldChg chg="add">
        <pc:chgData name="Nguyen Bui Trong Tin" userId="e8b171ad-d98b-49d5-bbe6-f86bd94206fe" providerId="ADAL" clId="{BA0762DD-606F-4A4E-BC6F-49BC926C8EB1}" dt="2021-07-29T03:56:23.535" v="635"/>
        <pc:sldMkLst>
          <pc:docMk/>
          <pc:sldMk cId="3151575318" sldId="681"/>
        </pc:sldMkLst>
      </pc:sldChg>
      <pc:sldChg chg="add">
        <pc:chgData name="Nguyen Bui Trong Tin" userId="e8b171ad-d98b-49d5-bbe6-f86bd94206fe" providerId="ADAL" clId="{BA0762DD-606F-4A4E-BC6F-49BC926C8EB1}" dt="2021-07-29T03:56:23.535" v="635"/>
        <pc:sldMkLst>
          <pc:docMk/>
          <pc:sldMk cId="2380334165" sldId="682"/>
        </pc:sldMkLst>
      </pc:sldChg>
      <pc:sldChg chg="add">
        <pc:chgData name="Nguyen Bui Trong Tin" userId="e8b171ad-d98b-49d5-bbe6-f86bd94206fe" providerId="ADAL" clId="{BA0762DD-606F-4A4E-BC6F-49BC926C8EB1}" dt="2021-07-29T03:56:25.309" v="636"/>
        <pc:sldMkLst>
          <pc:docMk/>
          <pc:sldMk cId="4288850824" sldId="683"/>
        </pc:sldMkLst>
      </pc:sldChg>
      <pc:sldChg chg="add">
        <pc:chgData name="Nguyen Bui Trong Tin" userId="e8b171ad-d98b-49d5-bbe6-f86bd94206fe" providerId="ADAL" clId="{BA0762DD-606F-4A4E-BC6F-49BC926C8EB1}" dt="2021-07-29T03:56:25.309" v="636"/>
        <pc:sldMkLst>
          <pc:docMk/>
          <pc:sldMk cId="1587119572" sldId="684"/>
        </pc:sldMkLst>
      </pc:sldChg>
      <pc:sldChg chg="add">
        <pc:chgData name="Nguyen Bui Trong Tin" userId="e8b171ad-d98b-49d5-bbe6-f86bd94206fe" providerId="ADAL" clId="{BA0762DD-606F-4A4E-BC6F-49BC926C8EB1}" dt="2021-07-29T03:56:25.309" v="636"/>
        <pc:sldMkLst>
          <pc:docMk/>
          <pc:sldMk cId="80648838" sldId="685"/>
        </pc:sldMkLst>
      </pc:sldChg>
      <pc:sldChg chg="add">
        <pc:chgData name="Nguyen Bui Trong Tin" userId="e8b171ad-d98b-49d5-bbe6-f86bd94206fe" providerId="ADAL" clId="{BA0762DD-606F-4A4E-BC6F-49BC926C8EB1}" dt="2021-07-29T03:56:25.309" v="636"/>
        <pc:sldMkLst>
          <pc:docMk/>
          <pc:sldMk cId="1058926662" sldId="686"/>
        </pc:sldMkLst>
      </pc:sldChg>
      <pc:sldChg chg="add modNotesTx">
        <pc:chgData name="Nguyen Bui Trong Tin" userId="e8b171ad-d98b-49d5-bbe6-f86bd94206fe" providerId="ADAL" clId="{BA0762DD-606F-4A4E-BC6F-49BC926C8EB1}" dt="2021-07-29T04:06:24.784" v="648" actId="20577"/>
        <pc:sldMkLst>
          <pc:docMk/>
          <pc:sldMk cId="3172033051" sldId="687"/>
        </pc:sldMkLst>
      </pc:sldChg>
      <pc:sldChg chg="add modNotesTx">
        <pc:chgData name="Nguyen Bui Trong Tin" userId="e8b171ad-d98b-49d5-bbe6-f86bd94206fe" providerId="ADAL" clId="{BA0762DD-606F-4A4E-BC6F-49BC926C8EB1}" dt="2021-07-29T04:06:40.017" v="650" actId="20577"/>
        <pc:sldMkLst>
          <pc:docMk/>
          <pc:sldMk cId="721778473" sldId="688"/>
        </pc:sldMkLst>
      </pc:sldChg>
      <pc:sldChg chg="add modNotesTx">
        <pc:chgData name="Nguyen Bui Trong Tin" userId="e8b171ad-d98b-49d5-bbe6-f86bd94206fe" providerId="ADAL" clId="{BA0762DD-606F-4A4E-BC6F-49BC926C8EB1}" dt="2021-07-29T04:06:41.777" v="651" actId="20577"/>
        <pc:sldMkLst>
          <pc:docMk/>
          <pc:sldMk cId="3097920345" sldId="689"/>
        </pc:sldMkLst>
      </pc:sldChg>
      <pc:sldChg chg="addSp modSp add mod ord modNotesTx">
        <pc:chgData name="Nguyen Bui Trong Tin" userId="e8b171ad-d98b-49d5-bbe6-f86bd94206fe" providerId="ADAL" clId="{BA0762DD-606F-4A4E-BC6F-49BC926C8EB1}" dt="2021-07-29T04:15:13.743" v="757" actId="20577"/>
        <pc:sldMkLst>
          <pc:docMk/>
          <pc:sldMk cId="1617943613" sldId="690"/>
        </pc:sldMkLst>
        <pc:spChg chg="add mod">
          <ac:chgData name="Nguyen Bui Trong Tin" userId="e8b171ad-d98b-49d5-bbe6-f86bd94206fe" providerId="ADAL" clId="{BA0762DD-606F-4A4E-BC6F-49BC926C8EB1}" dt="2021-07-29T04:13:51.568" v="742" actId="1076"/>
          <ac:spMkLst>
            <pc:docMk/>
            <pc:sldMk cId="1617943613" sldId="690"/>
            <ac:spMk id="4" creationId="{B8D2D675-E6AA-442E-94CA-3250916A78B3}"/>
          </ac:spMkLst>
        </pc:spChg>
      </pc:sldChg>
      <pc:sldChg chg="add del">
        <pc:chgData name="Nguyen Bui Trong Tin" userId="e8b171ad-d98b-49d5-bbe6-f86bd94206fe" providerId="ADAL" clId="{BA0762DD-606F-4A4E-BC6F-49BC926C8EB1}" dt="2021-07-29T04:17:58.565" v="758" actId="47"/>
        <pc:sldMkLst>
          <pc:docMk/>
          <pc:sldMk cId="3556557132" sldId="691"/>
        </pc:sldMkLst>
      </pc:sldChg>
      <pc:sldChg chg="add del">
        <pc:chgData name="Nguyen Bui Trong Tin" userId="e8b171ad-d98b-49d5-bbe6-f86bd94206fe" providerId="ADAL" clId="{BA0762DD-606F-4A4E-BC6F-49BC926C8EB1}" dt="2021-07-29T04:17:58.565" v="758" actId="47"/>
        <pc:sldMkLst>
          <pc:docMk/>
          <pc:sldMk cId="1136428642" sldId="692"/>
        </pc:sldMkLst>
      </pc:sldChg>
      <pc:sldChg chg="add del">
        <pc:chgData name="Nguyen Bui Trong Tin" userId="e8b171ad-d98b-49d5-bbe6-f86bd94206fe" providerId="ADAL" clId="{BA0762DD-606F-4A4E-BC6F-49BC926C8EB1}" dt="2021-07-29T04:17:58.565" v="758" actId="47"/>
        <pc:sldMkLst>
          <pc:docMk/>
          <pc:sldMk cId="449596987" sldId="693"/>
        </pc:sldMkLst>
      </pc:sldChg>
      <pc:sldChg chg="add del">
        <pc:chgData name="Nguyen Bui Trong Tin" userId="e8b171ad-d98b-49d5-bbe6-f86bd94206fe" providerId="ADAL" clId="{BA0762DD-606F-4A4E-BC6F-49BC926C8EB1}" dt="2021-07-29T04:17:58.565" v="758" actId="47"/>
        <pc:sldMkLst>
          <pc:docMk/>
          <pc:sldMk cId="3505623646" sldId="694"/>
        </pc:sldMkLst>
      </pc:sldChg>
      <pc:sldChg chg="add del">
        <pc:chgData name="Nguyen Bui Trong Tin" userId="e8b171ad-d98b-49d5-bbe6-f86bd94206fe" providerId="ADAL" clId="{BA0762DD-606F-4A4E-BC6F-49BC926C8EB1}" dt="2021-07-29T04:17:58.565" v="758" actId="47"/>
        <pc:sldMkLst>
          <pc:docMk/>
          <pc:sldMk cId="3077819437" sldId="695"/>
        </pc:sldMkLst>
      </pc:sldChg>
      <pc:sldChg chg="add del">
        <pc:chgData name="Nguyen Bui Trong Tin" userId="e8b171ad-d98b-49d5-bbe6-f86bd94206fe" providerId="ADAL" clId="{BA0762DD-606F-4A4E-BC6F-49BC926C8EB1}" dt="2021-07-29T04:17:58.565" v="758" actId="47"/>
        <pc:sldMkLst>
          <pc:docMk/>
          <pc:sldMk cId="2591007908" sldId="696"/>
        </pc:sldMkLst>
      </pc:sldChg>
      <pc:sldChg chg="add del">
        <pc:chgData name="Nguyen Bui Trong Tin" userId="e8b171ad-d98b-49d5-bbe6-f86bd94206fe" providerId="ADAL" clId="{BA0762DD-606F-4A4E-BC6F-49BC926C8EB1}" dt="2021-07-29T04:17:58.565" v="758" actId="47"/>
        <pc:sldMkLst>
          <pc:docMk/>
          <pc:sldMk cId="4193241586" sldId="697"/>
        </pc:sldMkLst>
      </pc:sldChg>
      <pc:sldChg chg="addSp delSp modSp add mod modNotesTx">
        <pc:chgData name="Nguyen Bui Trong Tin" userId="e8b171ad-d98b-49d5-bbe6-f86bd94206fe" providerId="ADAL" clId="{BA0762DD-606F-4A4E-BC6F-49BC926C8EB1}" dt="2021-07-29T04:14:59.448" v="752" actId="20577"/>
        <pc:sldMkLst>
          <pc:docMk/>
          <pc:sldMk cId="2194622053" sldId="698"/>
        </pc:sldMkLst>
        <pc:spChg chg="add mod">
          <ac:chgData name="Nguyen Bui Trong Tin" userId="e8b171ad-d98b-49d5-bbe6-f86bd94206fe" providerId="ADAL" clId="{BA0762DD-606F-4A4E-BC6F-49BC926C8EB1}" dt="2021-07-29T04:12:57.367" v="729" actId="14100"/>
          <ac:spMkLst>
            <pc:docMk/>
            <pc:sldMk cId="2194622053" sldId="698"/>
            <ac:spMk id="4" creationId="{970B1D16-67FF-4CB9-B984-A9A03E3115F8}"/>
          </ac:spMkLst>
        </pc:spChg>
        <pc:graphicFrameChg chg="add del mod">
          <ac:chgData name="Nguyen Bui Trong Tin" userId="e8b171ad-d98b-49d5-bbe6-f86bd94206fe" providerId="ADAL" clId="{BA0762DD-606F-4A4E-BC6F-49BC926C8EB1}" dt="2021-07-29T04:13:30.542" v="732"/>
          <ac:graphicFrameMkLst>
            <pc:docMk/>
            <pc:sldMk cId="2194622053" sldId="698"/>
            <ac:graphicFrameMk id="5" creationId="{22B9CEC4-2F3E-457F-8D13-5F686077C4E9}"/>
          </ac:graphicFrameMkLst>
        </pc:graphicFrameChg>
      </pc:sldChg>
      <pc:sldChg chg="add modNotesTx">
        <pc:chgData name="Nguyen Bui Trong Tin" userId="e8b171ad-d98b-49d5-bbe6-f86bd94206fe" providerId="ADAL" clId="{BA0762DD-606F-4A4E-BC6F-49BC926C8EB1}" dt="2021-07-29T04:15:06.421" v="755" actId="20577"/>
        <pc:sldMkLst>
          <pc:docMk/>
          <pc:sldMk cId="3759455416" sldId="699"/>
        </pc:sldMkLst>
      </pc:sldChg>
      <pc:sldChg chg="addSp delSp modSp add del mod modNotesTx">
        <pc:chgData name="Nguyen Bui Trong Tin" userId="e8b171ad-d98b-49d5-bbe6-f86bd94206fe" providerId="ADAL" clId="{BA0762DD-606F-4A4E-BC6F-49BC926C8EB1}" dt="2021-07-29T04:29:19.797" v="815" actId="47"/>
        <pc:sldMkLst>
          <pc:docMk/>
          <pc:sldMk cId="311520464" sldId="700"/>
        </pc:sldMkLst>
        <pc:spChg chg="add mod">
          <ac:chgData name="Nguyen Bui Trong Tin" userId="e8b171ad-d98b-49d5-bbe6-f86bd94206fe" providerId="ADAL" clId="{BA0762DD-606F-4A4E-BC6F-49BC926C8EB1}" dt="2021-07-29T04:28:13.574" v="813" actId="13926"/>
          <ac:spMkLst>
            <pc:docMk/>
            <pc:sldMk cId="311520464" sldId="700"/>
            <ac:spMk id="5" creationId="{AFF674AC-E228-46D1-9ECB-3E2799D01E75}"/>
          </ac:spMkLst>
        </pc:spChg>
        <pc:graphicFrameChg chg="add del mod">
          <ac:chgData name="Nguyen Bui Trong Tin" userId="e8b171ad-d98b-49d5-bbe6-f86bd94206fe" providerId="ADAL" clId="{BA0762DD-606F-4A4E-BC6F-49BC926C8EB1}" dt="2021-07-29T04:28:01.001" v="806"/>
          <ac:graphicFrameMkLst>
            <pc:docMk/>
            <pc:sldMk cId="311520464" sldId="700"/>
            <ac:graphicFrameMk id="2" creationId="{2DA01A04-E96B-4881-BB1C-FAD5075A9872}"/>
          </ac:graphicFrameMkLst>
        </pc:graphicFrameChg>
      </pc:sldChg>
      <pc:sldChg chg="addSp modSp add mod modNotesTx">
        <pc:chgData name="Nguyen Bui Trong Tin" userId="e8b171ad-d98b-49d5-bbe6-f86bd94206fe" providerId="ADAL" clId="{BA0762DD-606F-4A4E-BC6F-49BC926C8EB1}" dt="2021-07-29T04:34:13.375" v="834" actId="20577"/>
        <pc:sldMkLst>
          <pc:docMk/>
          <pc:sldMk cId="1353844739" sldId="700"/>
        </pc:sldMkLst>
        <pc:spChg chg="add mod">
          <ac:chgData name="Nguyen Bui Trong Tin" userId="e8b171ad-d98b-49d5-bbe6-f86bd94206fe" providerId="ADAL" clId="{BA0762DD-606F-4A4E-BC6F-49BC926C8EB1}" dt="2021-07-29T04:33:05.079" v="832" actId="1076"/>
          <ac:spMkLst>
            <pc:docMk/>
            <pc:sldMk cId="1353844739" sldId="700"/>
            <ac:spMk id="4" creationId="{A8923BB6-585A-4BAA-8050-1C3331C32924}"/>
          </ac:spMkLst>
        </pc:spChg>
      </pc:sldChg>
      <pc:sldChg chg="add del">
        <pc:chgData name="Nguyen Bui Trong Tin" userId="e8b171ad-d98b-49d5-bbe6-f86bd94206fe" providerId="ADAL" clId="{BA0762DD-606F-4A4E-BC6F-49BC926C8EB1}" dt="2021-07-29T04:29:19.797" v="815" actId="47"/>
        <pc:sldMkLst>
          <pc:docMk/>
          <pc:sldMk cId="332180789" sldId="701"/>
        </pc:sldMkLst>
      </pc:sldChg>
      <pc:sldChg chg="add">
        <pc:chgData name="Nguyen Bui Trong Tin" userId="e8b171ad-d98b-49d5-bbe6-f86bd94206fe" providerId="ADAL" clId="{BA0762DD-606F-4A4E-BC6F-49BC926C8EB1}" dt="2021-07-29T04:29:23.348" v="817"/>
        <pc:sldMkLst>
          <pc:docMk/>
          <pc:sldMk cId="2879553550" sldId="701"/>
        </pc:sldMkLst>
      </pc:sldChg>
      <pc:sldChg chg="add del">
        <pc:chgData name="Nguyen Bui Trong Tin" userId="e8b171ad-d98b-49d5-bbe6-f86bd94206fe" providerId="ADAL" clId="{BA0762DD-606F-4A4E-BC6F-49BC926C8EB1}" dt="2021-07-29T04:29:19.797" v="815" actId="47"/>
        <pc:sldMkLst>
          <pc:docMk/>
          <pc:sldMk cId="1453090301" sldId="702"/>
        </pc:sldMkLst>
      </pc:sldChg>
    </pc:docChg>
  </pc:docChgLst>
  <pc:docChgLst>
    <pc:chgData name="Nguyen Thi Thuy" userId="51590b7b-a373-4bbe-8e38-44e726520488" providerId="ADAL" clId="{5431F191-C797-4D37-9A76-8384F602B130}"/>
    <pc:docChg chg="custSel delSld modSld">
      <pc:chgData name="Nguyen Thi Thuy" userId="51590b7b-a373-4bbe-8e38-44e726520488" providerId="ADAL" clId="{5431F191-C797-4D37-9A76-8384F602B130}" dt="2021-11-18T13:41:09.121" v="1241"/>
      <pc:docMkLst>
        <pc:docMk/>
      </pc:docMkLst>
      <pc:sldChg chg="del">
        <pc:chgData name="Nguyen Thi Thuy" userId="51590b7b-a373-4bbe-8e38-44e726520488" providerId="ADAL" clId="{5431F191-C797-4D37-9A76-8384F602B130}" dt="2021-11-18T08:23:26.820" v="936" actId="47"/>
        <pc:sldMkLst>
          <pc:docMk/>
          <pc:sldMk cId="2148634606" sldId="522"/>
        </pc:sldMkLst>
      </pc:sldChg>
      <pc:sldChg chg="del">
        <pc:chgData name="Nguyen Thi Thuy" userId="51590b7b-a373-4bbe-8e38-44e726520488" providerId="ADAL" clId="{5431F191-C797-4D37-9A76-8384F602B130}" dt="2021-11-18T08:23:27.339" v="937" actId="47"/>
        <pc:sldMkLst>
          <pc:docMk/>
          <pc:sldMk cId="2024299004" sldId="523"/>
        </pc:sldMkLst>
      </pc:sldChg>
      <pc:sldChg chg="addSp delSp modSp mod modNotesTx">
        <pc:chgData name="Nguyen Thi Thuy" userId="51590b7b-a373-4bbe-8e38-44e726520488" providerId="ADAL" clId="{5431F191-C797-4D37-9A76-8384F602B130}" dt="2021-11-18T03:58:05.686" v="426" actId="20577"/>
        <pc:sldMkLst>
          <pc:docMk/>
          <pc:sldMk cId="2757253642" sldId="528"/>
        </pc:sldMkLst>
        <pc:spChg chg="del">
          <ac:chgData name="Nguyen Thi Thuy" userId="51590b7b-a373-4bbe-8e38-44e726520488" providerId="ADAL" clId="{5431F191-C797-4D37-9A76-8384F602B130}" dt="2021-11-18T03:57:46.720" v="277" actId="478"/>
          <ac:spMkLst>
            <pc:docMk/>
            <pc:sldMk cId="2757253642" sldId="528"/>
            <ac:spMk id="3" creationId="{139D5992-74CA-4E5E-831D-1F8F99FB57FF}"/>
          </ac:spMkLst>
        </pc:spChg>
        <pc:spChg chg="add mod">
          <ac:chgData name="Nguyen Thi Thuy" userId="51590b7b-a373-4bbe-8e38-44e726520488" providerId="ADAL" clId="{5431F191-C797-4D37-9A76-8384F602B130}" dt="2021-11-18T03:57:46.720" v="277" actId="478"/>
          <ac:spMkLst>
            <pc:docMk/>
            <pc:sldMk cId="2757253642" sldId="528"/>
            <ac:spMk id="5" creationId="{7015572B-F8F1-4D05-AB30-F5C1BFE0BB56}"/>
          </ac:spMkLst>
        </pc:spChg>
      </pc:sldChg>
      <pc:sldChg chg="modSp mod">
        <pc:chgData name="Nguyen Thi Thuy" userId="51590b7b-a373-4bbe-8e38-44e726520488" providerId="ADAL" clId="{5431F191-C797-4D37-9A76-8384F602B130}" dt="2021-11-18T04:54:17.106" v="592" actId="20577"/>
        <pc:sldMkLst>
          <pc:docMk/>
          <pc:sldMk cId="2407197714" sldId="582"/>
        </pc:sldMkLst>
        <pc:spChg chg="mod">
          <ac:chgData name="Nguyen Thi Thuy" userId="51590b7b-a373-4bbe-8e38-44e726520488" providerId="ADAL" clId="{5431F191-C797-4D37-9A76-8384F602B130}" dt="2021-11-18T04:54:17.106" v="592" actId="20577"/>
          <ac:spMkLst>
            <pc:docMk/>
            <pc:sldMk cId="2407197714" sldId="582"/>
            <ac:spMk id="3" creationId="{139D5992-74CA-4E5E-831D-1F8F99FB57FF}"/>
          </ac:spMkLst>
        </pc:spChg>
      </pc:sldChg>
      <pc:sldChg chg="setBg modNotesTx">
        <pc:chgData name="Nguyen Thi Thuy" userId="51590b7b-a373-4bbe-8e38-44e726520488" providerId="ADAL" clId="{5431F191-C797-4D37-9A76-8384F602B130}" dt="2021-11-18T13:41:09.121" v="1241"/>
        <pc:sldMkLst>
          <pc:docMk/>
          <pc:sldMk cId="59996006" sldId="610"/>
        </pc:sldMkLst>
      </pc:sldChg>
      <pc:sldChg chg="modSp mod">
        <pc:chgData name="Nguyen Thi Thuy" userId="51590b7b-a373-4bbe-8e38-44e726520488" providerId="ADAL" clId="{5431F191-C797-4D37-9A76-8384F602B130}" dt="2021-11-18T05:30:16.397" v="847" actId="20577"/>
        <pc:sldMkLst>
          <pc:docMk/>
          <pc:sldMk cId="311218618" sldId="611"/>
        </pc:sldMkLst>
        <pc:spChg chg="mod">
          <ac:chgData name="Nguyen Thi Thuy" userId="51590b7b-a373-4bbe-8e38-44e726520488" providerId="ADAL" clId="{5431F191-C797-4D37-9A76-8384F602B130}" dt="2021-11-18T05:30:16.397" v="847" actId="20577"/>
          <ac:spMkLst>
            <pc:docMk/>
            <pc:sldMk cId="311218618" sldId="611"/>
            <ac:spMk id="3" creationId="{139D5992-74CA-4E5E-831D-1F8F99FB57FF}"/>
          </ac:spMkLst>
        </pc:spChg>
      </pc:sldChg>
      <pc:sldChg chg="del">
        <pc:chgData name="Nguyen Thi Thuy" userId="51590b7b-a373-4bbe-8e38-44e726520488" providerId="ADAL" clId="{5431F191-C797-4D37-9A76-8384F602B130}" dt="2021-11-18T08:23:25.240" v="932" actId="47"/>
        <pc:sldMkLst>
          <pc:docMk/>
          <pc:sldMk cId="4054632159" sldId="616"/>
        </pc:sldMkLst>
      </pc:sldChg>
      <pc:sldChg chg="del">
        <pc:chgData name="Nguyen Thi Thuy" userId="51590b7b-a373-4bbe-8e38-44e726520488" providerId="ADAL" clId="{5431F191-C797-4D37-9A76-8384F602B130}" dt="2021-11-18T08:23:25.549" v="933" actId="47"/>
        <pc:sldMkLst>
          <pc:docMk/>
          <pc:sldMk cId="587646358" sldId="617"/>
        </pc:sldMkLst>
      </pc:sldChg>
      <pc:sldChg chg="del">
        <pc:chgData name="Nguyen Thi Thuy" userId="51590b7b-a373-4bbe-8e38-44e726520488" providerId="ADAL" clId="{5431F191-C797-4D37-9A76-8384F602B130}" dt="2021-11-18T08:23:25.803" v="934" actId="47"/>
        <pc:sldMkLst>
          <pc:docMk/>
          <pc:sldMk cId="4028600498" sldId="618"/>
        </pc:sldMkLst>
      </pc:sldChg>
      <pc:sldChg chg="del">
        <pc:chgData name="Nguyen Thi Thuy" userId="51590b7b-a373-4bbe-8e38-44e726520488" providerId="ADAL" clId="{5431F191-C797-4D37-9A76-8384F602B130}" dt="2021-11-18T08:23:26.489" v="935" actId="47"/>
        <pc:sldMkLst>
          <pc:docMk/>
          <pc:sldMk cId="3633845475" sldId="619"/>
        </pc:sldMkLst>
      </pc:sldChg>
      <pc:sldChg chg="setBg">
        <pc:chgData name="Nguyen Thi Thuy" userId="51590b7b-a373-4bbe-8e38-44e726520488" providerId="ADAL" clId="{5431F191-C797-4D37-9A76-8384F602B130}" dt="2021-11-18T08:15:52.505" v="930"/>
        <pc:sldMkLst>
          <pc:docMk/>
          <pc:sldMk cId="3535443283" sldId="664"/>
        </pc:sldMkLst>
      </pc:sldChg>
      <pc:sldChg chg="setBg">
        <pc:chgData name="Nguyen Thi Thuy" userId="51590b7b-a373-4bbe-8e38-44e726520488" providerId="ADAL" clId="{5431F191-C797-4D37-9A76-8384F602B130}" dt="2021-11-18T08:18:23.154" v="931"/>
        <pc:sldMkLst>
          <pc:docMk/>
          <pc:sldMk cId="4288850824" sldId="683"/>
        </pc:sldMkLst>
      </pc:sldChg>
      <pc:sldChg chg="modNotesTx">
        <pc:chgData name="Nguyen Thi Thuy" userId="51590b7b-a373-4bbe-8e38-44e726520488" providerId="ADAL" clId="{5431F191-C797-4D37-9A76-8384F602B130}" dt="2021-11-18T07:11:29.109" v="929" actId="20577"/>
        <pc:sldMkLst>
          <pc:docMk/>
          <pc:sldMk cId="3097920345" sldId="689"/>
        </pc:sldMkLst>
      </pc:sldChg>
      <pc:sldChg chg="modSp mod setBg">
        <pc:chgData name="Nguyen Thi Thuy" userId="51590b7b-a373-4bbe-8e38-44e726520488" providerId="ADAL" clId="{5431F191-C797-4D37-9A76-8384F602B130}" dt="2021-11-18T04:38:55.566" v="582"/>
        <pc:sldMkLst>
          <pc:docMk/>
          <pc:sldMk cId="704669739" sldId="704"/>
        </pc:sldMkLst>
        <pc:spChg chg="mod">
          <ac:chgData name="Nguyen Thi Thuy" userId="51590b7b-a373-4bbe-8e38-44e726520488" providerId="ADAL" clId="{5431F191-C797-4D37-9A76-8384F602B130}" dt="2021-11-18T04:38:49.704" v="581" actId="14100"/>
          <ac:spMkLst>
            <pc:docMk/>
            <pc:sldMk cId="704669739" sldId="704"/>
            <ac:spMk id="3" creationId="{139D5992-74CA-4E5E-831D-1F8F99FB57FF}"/>
          </ac:spMkLst>
        </pc:spChg>
      </pc:sldChg>
      <pc:sldChg chg="modSp mod">
        <pc:chgData name="Nguyen Thi Thuy" userId="51590b7b-a373-4bbe-8e38-44e726520488" providerId="ADAL" clId="{5431F191-C797-4D37-9A76-8384F602B130}" dt="2021-11-18T04:40:00.545" v="590" actId="20577"/>
        <pc:sldMkLst>
          <pc:docMk/>
          <pc:sldMk cId="3830568911" sldId="708"/>
        </pc:sldMkLst>
        <pc:spChg chg="mod">
          <ac:chgData name="Nguyen Thi Thuy" userId="51590b7b-a373-4bbe-8e38-44e726520488" providerId="ADAL" clId="{5431F191-C797-4D37-9A76-8384F602B130}" dt="2021-11-18T04:40:00.545" v="590" actId="20577"/>
          <ac:spMkLst>
            <pc:docMk/>
            <pc:sldMk cId="3830568911" sldId="708"/>
            <ac:spMk id="3" creationId="{139D5992-74CA-4E5E-831D-1F8F99FB57FF}"/>
          </ac:spMkLst>
        </pc:spChg>
      </pc:sldChg>
      <pc:sldChg chg="modNotesTx">
        <pc:chgData name="Nguyen Thi Thuy" userId="51590b7b-a373-4bbe-8e38-44e726520488" providerId="ADAL" clId="{5431F191-C797-4D37-9A76-8384F602B130}" dt="2021-11-18T03:30:10.558" v="276" actId="20577"/>
        <pc:sldMkLst>
          <pc:docMk/>
          <pc:sldMk cId="1693958065" sldId="714"/>
        </pc:sldMkLst>
      </pc:sldChg>
    </pc:docChg>
  </pc:docChgLst>
  <pc:docChgLst>
    <pc:chgData name="Nguyen Bui Trong Tin" userId="e8b171ad-d98b-49d5-bbe6-f86bd94206fe" providerId="ADAL" clId="{29D576B0-55CD-4CC9-8DC0-D7A10774DC02}"/>
    <pc:docChg chg="undo custSel addSld delSld modSld sldOrd">
      <pc:chgData name="Nguyen Bui Trong Tin" userId="e8b171ad-d98b-49d5-bbe6-f86bd94206fe" providerId="ADAL" clId="{29D576B0-55CD-4CC9-8DC0-D7A10774DC02}" dt="2021-07-22T07:28:45.708" v="4997" actId="20577"/>
      <pc:docMkLst>
        <pc:docMk/>
      </pc:docMkLst>
      <pc:sldChg chg="modSp mod">
        <pc:chgData name="Nguyen Bui Trong Tin" userId="e8b171ad-d98b-49d5-bbe6-f86bd94206fe" providerId="ADAL" clId="{29D576B0-55CD-4CC9-8DC0-D7A10774DC02}" dt="2021-07-14T13:54:28.135" v="59" actId="14100"/>
        <pc:sldMkLst>
          <pc:docMk/>
          <pc:sldMk cId="4144947056" sldId="275"/>
        </pc:sldMkLst>
        <pc:spChg chg="mod">
          <ac:chgData name="Nguyen Bui Trong Tin" userId="e8b171ad-d98b-49d5-bbe6-f86bd94206fe" providerId="ADAL" clId="{29D576B0-55CD-4CC9-8DC0-D7A10774DC02}" dt="2021-07-14T13:54:28.135" v="59" actId="14100"/>
          <ac:spMkLst>
            <pc:docMk/>
            <pc:sldMk cId="4144947056" sldId="275"/>
            <ac:spMk id="3" creationId="{139D5992-74CA-4E5E-831D-1F8F99FB57FF}"/>
          </ac:spMkLst>
        </pc:spChg>
      </pc:sldChg>
      <pc:sldChg chg="del">
        <pc:chgData name="Nguyen Bui Trong Tin" userId="e8b171ad-d98b-49d5-bbe6-f86bd94206fe" providerId="ADAL" clId="{29D576B0-55CD-4CC9-8DC0-D7A10774DC02}" dt="2021-07-14T13:54:10.779" v="0" actId="47"/>
        <pc:sldMkLst>
          <pc:docMk/>
          <pc:sldMk cId="2057454944" sldId="380"/>
        </pc:sldMkLst>
      </pc:sldChg>
      <pc:sldChg chg="del">
        <pc:chgData name="Nguyen Bui Trong Tin" userId="e8b171ad-d98b-49d5-bbe6-f86bd94206fe" providerId="ADAL" clId="{29D576B0-55CD-4CC9-8DC0-D7A10774DC02}" dt="2021-07-14T13:54:10.779" v="0" actId="47"/>
        <pc:sldMkLst>
          <pc:docMk/>
          <pc:sldMk cId="3197868822" sldId="381"/>
        </pc:sldMkLst>
      </pc:sldChg>
      <pc:sldChg chg="del">
        <pc:chgData name="Nguyen Bui Trong Tin" userId="e8b171ad-d98b-49d5-bbe6-f86bd94206fe" providerId="ADAL" clId="{29D576B0-55CD-4CC9-8DC0-D7A10774DC02}" dt="2021-07-14T13:54:10.779" v="0" actId="47"/>
        <pc:sldMkLst>
          <pc:docMk/>
          <pc:sldMk cId="1057566566" sldId="382"/>
        </pc:sldMkLst>
      </pc:sldChg>
      <pc:sldChg chg="del">
        <pc:chgData name="Nguyen Bui Trong Tin" userId="e8b171ad-d98b-49d5-bbe6-f86bd94206fe" providerId="ADAL" clId="{29D576B0-55CD-4CC9-8DC0-D7A10774DC02}" dt="2021-07-14T13:57:33.743" v="190" actId="47"/>
        <pc:sldMkLst>
          <pc:docMk/>
          <pc:sldMk cId="2904544052" sldId="383"/>
        </pc:sldMkLst>
      </pc:sldChg>
      <pc:sldChg chg="del">
        <pc:chgData name="Nguyen Bui Trong Tin" userId="e8b171ad-d98b-49d5-bbe6-f86bd94206fe" providerId="ADAL" clId="{29D576B0-55CD-4CC9-8DC0-D7A10774DC02}" dt="2021-07-14T13:57:33.743" v="190" actId="47"/>
        <pc:sldMkLst>
          <pc:docMk/>
          <pc:sldMk cId="775445304" sldId="384"/>
        </pc:sldMkLst>
      </pc:sldChg>
      <pc:sldChg chg="del">
        <pc:chgData name="Nguyen Bui Trong Tin" userId="e8b171ad-d98b-49d5-bbe6-f86bd94206fe" providerId="ADAL" clId="{29D576B0-55CD-4CC9-8DC0-D7A10774DC02}" dt="2021-07-14T13:57:33.743" v="190" actId="47"/>
        <pc:sldMkLst>
          <pc:docMk/>
          <pc:sldMk cId="3414387278" sldId="385"/>
        </pc:sldMkLst>
      </pc:sldChg>
      <pc:sldChg chg="del">
        <pc:chgData name="Nguyen Bui Trong Tin" userId="e8b171ad-d98b-49d5-bbe6-f86bd94206fe" providerId="ADAL" clId="{29D576B0-55CD-4CC9-8DC0-D7A10774DC02}" dt="2021-07-14T13:57:33.743" v="190" actId="47"/>
        <pc:sldMkLst>
          <pc:docMk/>
          <pc:sldMk cId="3630723485" sldId="386"/>
        </pc:sldMkLst>
      </pc:sldChg>
      <pc:sldChg chg="del">
        <pc:chgData name="Nguyen Bui Trong Tin" userId="e8b171ad-d98b-49d5-bbe6-f86bd94206fe" providerId="ADAL" clId="{29D576B0-55CD-4CC9-8DC0-D7A10774DC02}" dt="2021-07-14T13:57:33.743" v="190" actId="47"/>
        <pc:sldMkLst>
          <pc:docMk/>
          <pc:sldMk cId="1039086473" sldId="387"/>
        </pc:sldMkLst>
      </pc:sldChg>
      <pc:sldChg chg="del">
        <pc:chgData name="Nguyen Bui Trong Tin" userId="e8b171ad-d98b-49d5-bbe6-f86bd94206fe" providerId="ADAL" clId="{29D576B0-55CD-4CC9-8DC0-D7A10774DC02}" dt="2021-07-14T13:57:33.743" v="190" actId="47"/>
        <pc:sldMkLst>
          <pc:docMk/>
          <pc:sldMk cId="3192147529" sldId="388"/>
        </pc:sldMkLst>
      </pc:sldChg>
      <pc:sldChg chg="del">
        <pc:chgData name="Nguyen Bui Trong Tin" userId="e8b171ad-d98b-49d5-bbe6-f86bd94206fe" providerId="ADAL" clId="{29D576B0-55CD-4CC9-8DC0-D7A10774DC02}" dt="2021-07-14T13:57:33.743" v="190" actId="47"/>
        <pc:sldMkLst>
          <pc:docMk/>
          <pc:sldMk cId="3170438219" sldId="389"/>
        </pc:sldMkLst>
      </pc:sldChg>
      <pc:sldChg chg="del">
        <pc:chgData name="Nguyen Bui Trong Tin" userId="e8b171ad-d98b-49d5-bbe6-f86bd94206fe" providerId="ADAL" clId="{29D576B0-55CD-4CC9-8DC0-D7A10774DC02}" dt="2021-07-14T13:57:33.743" v="190" actId="47"/>
        <pc:sldMkLst>
          <pc:docMk/>
          <pc:sldMk cId="4111092939" sldId="390"/>
        </pc:sldMkLst>
      </pc:sldChg>
      <pc:sldChg chg="del">
        <pc:chgData name="Nguyen Bui Trong Tin" userId="e8b171ad-d98b-49d5-bbe6-f86bd94206fe" providerId="ADAL" clId="{29D576B0-55CD-4CC9-8DC0-D7A10774DC02}" dt="2021-07-14T13:57:33.743" v="190" actId="47"/>
        <pc:sldMkLst>
          <pc:docMk/>
          <pc:sldMk cId="219962119" sldId="391"/>
        </pc:sldMkLst>
      </pc:sldChg>
      <pc:sldChg chg="del">
        <pc:chgData name="Nguyen Bui Trong Tin" userId="e8b171ad-d98b-49d5-bbe6-f86bd94206fe" providerId="ADAL" clId="{29D576B0-55CD-4CC9-8DC0-D7A10774DC02}" dt="2021-07-14T13:57:33.743" v="190" actId="47"/>
        <pc:sldMkLst>
          <pc:docMk/>
          <pc:sldMk cId="3406553644" sldId="392"/>
        </pc:sldMkLst>
      </pc:sldChg>
      <pc:sldChg chg="del">
        <pc:chgData name="Nguyen Bui Trong Tin" userId="e8b171ad-d98b-49d5-bbe6-f86bd94206fe" providerId="ADAL" clId="{29D576B0-55CD-4CC9-8DC0-D7A10774DC02}" dt="2021-07-14T13:57:33.743" v="190" actId="47"/>
        <pc:sldMkLst>
          <pc:docMk/>
          <pc:sldMk cId="1486737185" sldId="393"/>
        </pc:sldMkLst>
      </pc:sldChg>
      <pc:sldChg chg="addSp modSp mod">
        <pc:chgData name="Nguyen Bui Trong Tin" userId="e8b171ad-d98b-49d5-bbe6-f86bd94206fe" providerId="ADAL" clId="{29D576B0-55CD-4CC9-8DC0-D7A10774DC02}" dt="2021-07-14T16:36:17.721" v="719" actId="14100"/>
        <pc:sldMkLst>
          <pc:docMk/>
          <pc:sldMk cId="134196578" sldId="394"/>
        </pc:sldMkLst>
        <pc:picChg chg="add mod">
          <ac:chgData name="Nguyen Bui Trong Tin" userId="e8b171ad-d98b-49d5-bbe6-f86bd94206fe" providerId="ADAL" clId="{29D576B0-55CD-4CC9-8DC0-D7A10774DC02}" dt="2021-07-14T16:36:17.721" v="719" actId="14100"/>
          <ac:picMkLst>
            <pc:docMk/>
            <pc:sldMk cId="134196578" sldId="394"/>
            <ac:picMk id="2" creationId="{F78778BB-5263-459C-A88F-2D779B5198CB}"/>
          </ac:picMkLst>
        </pc:picChg>
      </pc:sldChg>
      <pc:sldChg chg="addSp modSp mod">
        <pc:chgData name="Nguyen Bui Trong Tin" userId="e8b171ad-d98b-49d5-bbe6-f86bd94206fe" providerId="ADAL" clId="{29D576B0-55CD-4CC9-8DC0-D7A10774DC02}" dt="2021-07-14T16:37:09.143" v="722" actId="14100"/>
        <pc:sldMkLst>
          <pc:docMk/>
          <pc:sldMk cId="2666131504" sldId="395"/>
        </pc:sldMkLst>
        <pc:picChg chg="add mod">
          <ac:chgData name="Nguyen Bui Trong Tin" userId="e8b171ad-d98b-49d5-bbe6-f86bd94206fe" providerId="ADAL" clId="{29D576B0-55CD-4CC9-8DC0-D7A10774DC02}" dt="2021-07-14T16:37:09.143" v="722" actId="14100"/>
          <ac:picMkLst>
            <pc:docMk/>
            <pc:sldMk cId="2666131504" sldId="395"/>
            <ac:picMk id="2" creationId="{F0166B1B-B3E8-4350-8C51-2467C0D35693}"/>
          </ac:picMkLst>
        </pc:picChg>
      </pc:sldChg>
      <pc:sldChg chg="addSp modSp mod">
        <pc:chgData name="Nguyen Bui Trong Tin" userId="e8b171ad-d98b-49d5-bbe6-f86bd94206fe" providerId="ADAL" clId="{29D576B0-55CD-4CC9-8DC0-D7A10774DC02}" dt="2021-07-14T16:37:27.800" v="724" actId="1076"/>
        <pc:sldMkLst>
          <pc:docMk/>
          <pc:sldMk cId="3071695222" sldId="396"/>
        </pc:sldMkLst>
        <pc:picChg chg="add mod">
          <ac:chgData name="Nguyen Bui Trong Tin" userId="e8b171ad-d98b-49d5-bbe6-f86bd94206fe" providerId="ADAL" clId="{29D576B0-55CD-4CC9-8DC0-D7A10774DC02}" dt="2021-07-14T16:37:27.800" v="724" actId="1076"/>
          <ac:picMkLst>
            <pc:docMk/>
            <pc:sldMk cId="3071695222" sldId="396"/>
            <ac:picMk id="2" creationId="{D950C624-0132-4FE4-A1DD-B07FC985F3FF}"/>
          </ac:picMkLst>
        </pc:picChg>
      </pc:sldChg>
      <pc:sldChg chg="addSp modSp mod ord">
        <pc:chgData name="Nguyen Bui Trong Tin" userId="e8b171ad-d98b-49d5-bbe6-f86bd94206fe" providerId="ADAL" clId="{29D576B0-55CD-4CC9-8DC0-D7A10774DC02}" dt="2021-07-14T16:37:50.239" v="730" actId="688"/>
        <pc:sldMkLst>
          <pc:docMk/>
          <pc:sldMk cId="3373114316" sldId="397"/>
        </pc:sldMkLst>
        <pc:picChg chg="add mod">
          <ac:chgData name="Nguyen Bui Trong Tin" userId="e8b171ad-d98b-49d5-bbe6-f86bd94206fe" providerId="ADAL" clId="{29D576B0-55CD-4CC9-8DC0-D7A10774DC02}" dt="2021-07-14T16:37:50.239" v="730" actId="688"/>
          <ac:picMkLst>
            <pc:docMk/>
            <pc:sldMk cId="3373114316" sldId="397"/>
            <ac:picMk id="2" creationId="{F768AE66-BD89-40B8-B0A1-37E84D4AB670}"/>
          </ac:picMkLst>
        </pc:picChg>
      </pc:sldChg>
      <pc:sldChg chg="addSp modSp mod">
        <pc:chgData name="Nguyen Bui Trong Tin" userId="e8b171ad-d98b-49d5-bbe6-f86bd94206fe" providerId="ADAL" clId="{29D576B0-55CD-4CC9-8DC0-D7A10774DC02}" dt="2021-07-20T11:23:08.093" v="4342" actId="20577"/>
        <pc:sldMkLst>
          <pc:docMk/>
          <pc:sldMk cId="3717025558" sldId="398"/>
        </pc:sldMkLst>
        <pc:spChg chg="mod">
          <ac:chgData name="Nguyen Bui Trong Tin" userId="e8b171ad-d98b-49d5-bbe6-f86bd94206fe" providerId="ADAL" clId="{29D576B0-55CD-4CC9-8DC0-D7A10774DC02}" dt="2021-07-20T11:23:08.093" v="4342" actId="20577"/>
          <ac:spMkLst>
            <pc:docMk/>
            <pc:sldMk cId="3717025558" sldId="398"/>
            <ac:spMk id="3" creationId="{139D5992-74CA-4E5E-831D-1F8F99FB57FF}"/>
          </ac:spMkLst>
        </pc:spChg>
        <pc:picChg chg="add mod">
          <ac:chgData name="Nguyen Bui Trong Tin" userId="e8b171ad-d98b-49d5-bbe6-f86bd94206fe" providerId="ADAL" clId="{29D576B0-55CD-4CC9-8DC0-D7A10774DC02}" dt="2021-07-14T16:40:27.377" v="734" actId="14100"/>
          <ac:picMkLst>
            <pc:docMk/>
            <pc:sldMk cId="3717025558" sldId="398"/>
            <ac:picMk id="2" creationId="{85224D86-1437-4604-89E0-C15206590025}"/>
          </ac:picMkLst>
        </pc:picChg>
      </pc:sldChg>
      <pc:sldChg chg="addSp modSp mod">
        <pc:chgData name="Nguyen Bui Trong Tin" userId="e8b171ad-d98b-49d5-bbe6-f86bd94206fe" providerId="ADAL" clId="{29D576B0-55CD-4CC9-8DC0-D7A10774DC02}" dt="2021-07-20T11:24:47.722" v="4349" actId="20577"/>
        <pc:sldMkLst>
          <pc:docMk/>
          <pc:sldMk cId="431613213" sldId="399"/>
        </pc:sldMkLst>
        <pc:spChg chg="mod">
          <ac:chgData name="Nguyen Bui Trong Tin" userId="e8b171ad-d98b-49d5-bbe6-f86bd94206fe" providerId="ADAL" clId="{29D576B0-55CD-4CC9-8DC0-D7A10774DC02}" dt="2021-07-20T11:24:47.722" v="4349" actId="20577"/>
          <ac:spMkLst>
            <pc:docMk/>
            <pc:sldMk cId="431613213" sldId="399"/>
            <ac:spMk id="3" creationId="{139D5992-74CA-4E5E-831D-1F8F99FB57FF}"/>
          </ac:spMkLst>
        </pc:spChg>
        <pc:picChg chg="add mod">
          <ac:chgData name="Nguyen Bui Trong Tin" userId="e8b171ad-d98b-49d5-bbe6-f86bd94206fe" providerId="ADAL" clId="{29D576B0-55CD-4CC9-8DC0-D7A10774DC02}" dt="2021-07-14T16:43:02.021" v="736" actId="1076"/>
          <ac:picMkLst>
            <pc:docMk/>
            <pc:sldMk cId="431613213" sldId="399"/>
            <ac:picMk id="2" creationId="{9DC19534-0E69-4234-834D-D2446DE0C2F3}"/>
          </ac:picMkLst>
        </pc:picChg>
      </pc:sldChg>
      <pc:sldChg chg="addSp modSp mod">
        <pc:chgData name="Nguyen Bui Trong Tin" userId="e8b171ad-d98b-49d5-bbe6-f86bd94206fe" providerId="ADAL" clId="{29D576B0-55CD-4CC9-8DC0-D7A10774DC02}" dt="2021-07-20T11:25:16.657" v="4355" actId="20577"/>
        <pc:sldMkLst>
          <pc:docMk/>
          <pc:sldMk cId="2077628247" sldId="400"/>
        </pc:sldMkLst>
        <pc:spChg chg="mod">
          <ac:chgData name="Nguyen Bui Trong Tin" userId="e8b171ad-d98b-49d5-bbe6-f86bd94206fe" providerId="ADAL" clId="{29D576B0-55CD-4CC9-8DC0-D7A10774DC02}" dt="2021-07-20T11:25:16.657" v="4355" actId="20577"/>
          <ac:spMkLst>
            <pc:docMk/>
            <pc:sldMk cId="2077628247" sldId="400"/>
            <ac:spMk id="3" creationId="{139D5992-74CA-4E5E-831D-1F8F99FB57FF}"/>
          </ac:spMkLst>
        </pc:spChg>
        <pc:picChg chg="add mod">
          <ac:chgData name="Nguyen Bui Trong Tin" userId="e8b171ad-d98b-49d5-bbe6-f86bd94206fe" providerId="ADAL" clId="{29D576B0-55CD-4CC9-8DC0-D7A10774DC02}" dt="2021-07-14T16:43:45.750" v="777" actId="1076"/>
          <ac:picMkLst>
            <pc:docMk/>
            <pc:sldMk cId="2077628247" sldId="400"/>
            <ac:picMk id="2" creationId="{B32AC161-E248-4434-83F7-8BBB49E332A3}"/>
          </ac:picMkLst>
        </pc:picChg>
        <pc:picChg chg="add mod">
          <ac:chgData name="Nguyen Bui Trong Tin" userId="e8b171ad-d98b-49d5-bbe6-f86bd94206fe" providerId="ADAL" clId="{29D576B0-55CD-4CC9-8DC0-D7A10774DC02}" dt="2021-07-14T16:43:57.763" v="781" actId="1076"/>
          <ac:picMkLst>
            <pc:docMk/>
            <pc:sldMk cId="2077628247" sldId="400"/>
            <ac:picMk id="4" creationId="{3E1B330A-24F8-4D82-BB21-1101F826B85F}"/>
          </ac:picMkLst>
        </pc:picChg>
      </pc:sldChg>
      <pc:sldChg chg="del">
        <pc:chgData name="Nguyen Bui Trong Tin" userId="e8b171ad-d98b-49d5-bbe6-f86bd94206fe" providerId="ADAL" clId="{29D576B0-55CD-4CC9-8DC0-D7A10774DC02}" dt="2021-07-14T13:54:10.779" v="0" actId="47"/>
        <pc:sldMkLst>
          <pc:docMk/>
          <pc:sldMk cId="883765299" sldId="401"/>
        </pc:sldMkLst>
      </pc:sldChg>
      <pc:sldChg chg="del">
        <pc:chgData name="Nguyen Bui Trong Tin" userId="e8b171ad-d98b-49d5-bbe6-f86bd94206fe" providerId="ADAL" clId="{29D576B0-55CD-4CC9-8DC0-D7A10774DC02}" dt="2021-07-14T13:54:10.779" v="0" actId="47"/>
        <pc:sldMkLst>
          <pc:docMk/>
          <pc:sldMk cId="382194752" sldId="402"/>
        </pc:sldMkLst>
      </pc:sldChg>
      <pc:sldChg chg="del">
        <pc:chgData name="Nguyen Bui Trong Tin" userId="e8b171ad-d98b-49d5-bbe6-f86bd94206fe" providerId="ADAL" clId="{29D576B0-55CD-4CC9-8DC0-D7A10774DC02}" dt="2021-07-14T13:54:10.779" v="0" actId="47"/>
        <pc:sldMkLst>
          <pc:docMk/>
          <pc:sldMk cId="1487198365" sldId="403"/>
        </pc:sldMkLst>
      </pc:sldChg>
      <pc:sldChg chg="del">
        <pc:chgData name="Nguyen Bui Trong Tin" userId="e8b171ad-d98b-49d5-bbe6-f86bd94206fe" providerId="ADAL" clId="{29D576B0-55CD-4CC9-8DC0-D7A10774DC02}" dt="2021-07-14T13:54:10.779" v="0" actId="47"/>
        <pc:sldMkLst>
          <pc:docMk/>
          <pc:sldMk cId="1698591912" sldId="404"/>
        </pc:sldMkLst>
      </pc:sldChg>
      <pc:sldChg chg="del">
        <pc:chgData name="Nguyen Bui Trong Tin" userId="e8b171ad-d98b-49d5-bbe6-f86bd94206fe" providerId="ADAL" clId="{29D576B0-55CD-4CC9-8DC0-D7A10774DC02}" dt="2021-07-14T13:54:10.779" v="0" actId="47"/>
        <pc:sldMkLst>
          <pc:docMk/>
          <pc:sldMk cId="3134179657" sldId="405"/>
        </pc:sldMkLst>
      </pc:sldChg>
      <pc:sldChg chg="del">
        <pc:chgData name="Nguyen Bui Trong Tin" userId="e8b171ad-d98b-49d5-bbe6-f86bd94206fe" providerId="ADAL" clId="{29D576B0-55CD-4CC9-8DC0-D7A10774DC02}" dt="2021-07-14T13:54:10.779" v="0" actId="47"/>
        <pc:sldMkLst>
          <pc:docMk/>
          <pc:sldMk cId="1959121914" sldId="406"/>
        </pc:sldMkLst>
      </pc:sldChg>
      <pc:sldChg chg="del">
        <pc:chgData name="Nguyen Bui Trong Tin" userId="e8b171ad-d98b-49d5-bbe6-f86bd94206fe" providerId="ADAL" clId="{29D576B0-55CD-4CC9-8DC0-D7A10774DC02}" dt="2021-07-14T13:54:10.779" v="0" actId="47"/>
        <pc:sldMkLst>
          <pc:docMk/>
          <pc:sldMk cId="630981681" sldId="407"/>
        </pc:sldMkLst>
      </pc:sldChg>
      <pc:sldChg chg="del">
        <pc:chgData name="Nguyen Bui Trong Tin" userId="e8b171ad-d98b-49d5-bbe6-f86bd94206fe" providerId="ADAL" clId="{29D576B0-55CD-4CC9-8DC0-D7A10774DC02}" dt="2021-07-14T13:54:10.779" v="0" actId="47"/>
        <pc:sldMkLst>
          <pc:docMk/>
          <pc:sldMk cId="439390364" sldId="408"/>
        </pc:sldMkLst>
      </pc:sldChg>
      <pc:sldChg chg="del">
        <pc:chgData name="Nguyen Bui Trong Tin" userId="e8b171ad-d98b-49d5-bbe6-f86bd94206fe" providerId="ADAL" clId="{29D576B0-55CD-4CC9-8DC0-D7A10774DC02}" dt="2021-07-14T13:54:10.779" v="0" actId="47"/>
        <pc:sldMkLst>
          <pc:docMk/>
          <pc:sldMk cId="2111532484" sldId="409"/>
        </pc:sldMkLst>
      </pc:sldChg>
      <pc:sldChg chg="del">
        <pc:chgData name="Nguyen Bui Trong Tin" userId="e8b171ad-d98b-49d5-bbe6-f86bd94206fe" providerId="ADAL" clId="{29D576B0-55CD-4CC9-8DC0-D7A10774DC02}" dt="2021-07-14T13:54:10.779" v="0" actId="47"/>
        <pc:sldMkLst>
          <pc:docMk/>
          <pc:sldMk cId="290294677" sldId="410"/>
        </pc:sldMkLst>
      </pc:sldChg>
      <pc:sldChg chg="del">
        <pc:chgData name="Nguyen Bui Trong Tin" userId="e8b171ad-d98b-49d5-bbe6-f86bd94206fe" providerId="ADAL" clId="{29D576B0-55CD-4CC9-8DC0-D7A10774DC02}" dt="2021-07-14T13:54:10.779" v="0" actId="47"/>
        <pc:sldMkLst>
          <pc:docMk/>
          <pc:sldMk cId="2070657600" sldId="411"/>
        </pc:sldMkLst>
      </pc:sldChg>
      <pc:sldChg chg="del">
        <pc:chgData name="Nguyen Bui Trong Tin" userId="e8b171ad-d98b-49d5-bbe6-f86bd94206fe" providerId="ADAL" clId="{29D576B0-55CD-4CC9-8DC0-D7A10774DC02}" dt="2021-07-14T13:54:10.779" v="0" actId="47"/>
        <pc:sldMkLst>
          <pc:docMk/>
          <pc:sldMk cId="1984277804" sldId="412"/>
        </pc:sldMkLst>
      </pc:sldChg>
      <pc:sldChg chg="del">
        <pc:chgData name="Nguyen Bui Trong Tin" userId="e8b171ad-d98b-49d5-bbe6-f86bd94206fe" providerId="ADAL" clId="{29D576B0-55CD-4CC9-8DC0-D7A10774DC02}" dt="2021-07-14T13:54:10.779" v="0" actId="47"/>
        <pc:sldMkLst>
          <pc:docMk/>
          <pc:sldMk cId="3964240136" sldId="413"/>
        </pc:sldMkLst>
      </pc:sldChg>
      <pc:sldChg chg="del">
        <pc:chgData name="Nguyen Bui Trong Tin" userId="e8b171ad-d98b-49d5-bbe6-f86bd94206fe" providerId="ADAL" clId="{29D576B0-55CD-4CC9-8DC0-D7A10774DC02}" dt="2021-07-14T13:54:10.779" v="0" actId="47"/>
        <pc:sldMkLst>
          <pc:docMk/>
          <pc:sldMk cId="965515329" sldId="414"/>
        </pc:sldMkLst>
      </pc:sldChg>
      <pc:sldChg chg="del">
        <pc:chgData name="Nguyen Bui Trong Tin" userId="e8b171ad-d98b-49d5-bbe6-f86bd94206fe" providerId="ADAL" clId="{29D576B0-55CD-4CC9-8DC0-D7A10774DC02}" dt="2021-07-14T13:54:10.779" v="0" actId="47"/>
        <pc:sldMkLst>
          <pc:docMk/>
          <pc:sldMk cId="180784202" sldId="415"/>
        </pc:sldMkLst>
      </pc:sldChg>
      <pc:sldChg chg="del">
        <pc:chgData name="Nguyen Bui Trong Tin" userId="e8b171ad-d98b-49d5-bbe6-f86bd94206fe" providerId="ADAL" clId="{29D576B0-55CD-4CC9-8DC0-D7A10774DC02}" dt="2021-07-14T13:57:26.429" v="189" actId="47"/>
        <pc:sldMkLst>
          <pc:docMk/>
          <pc:sldMk cId="3584892694" sldId="416"/>
        </pc:sldMkLst>
      </pc:sldChg>
      <pc:sldChg chg="del">
        <pc:chgData name="Nguyen Bui Trong Tin" userId="e8b171ad-d98b-49d5-bbe6-f86bd94206fe" providerId="ADAL" clId="{29D576B0-55CD-4CC9-8DC0-D7A10774DC02}" dt="2021-07-14T13:54:10.779" v="0" actId="47"/>
        <pc:sldMkLst>
          <pc:docMk/>
          <pc:sldMk cId="3057016844" sldId="417"/>
        </pc:sldMkLst>
      </pc:sldChg>
      <pc:sldChg chg="modSp add mod">
        <pc:chgData name="Nguyen Bui Trong Tin" userId="e8b171ad-d98b-49d5-bbe6-f86bd94206fe" providerId="ADAL" clId="{29D576B0-55CD-4CC9-8DC0-D7A10774DC02}" dt="2021-07-14T13:54:48.534" v="67" actId="20577"/>
        <pc:sldMkLst>
          <pc:docMk/>
          <pc:sldMk cId="3067181683" sldId="417"/>
        </pc:sldMkLst>
        <pc:spChg chg="mod">
          <ac:chgData name="Nguyen Bui Trong Tin" userId="e8b171ad-d98b-49d5-bbe6-f86bd94206fe" providerId="ADAL" clId="{29D576B0-55CD-4CC9-8DC0-D7A10774DC02}" dt="2021-07-14T13:54:48.534" v="67" actId="20577"/>
          <ac:spMkLst>
            <pc:docMk/>
            <pc:sldMk cId="3067181683" sldId="417"/>
            <ac:spMk id="3" creationId="{139D5992-74CA-4E5E-831D-1F8F99FB57FF}"/>
          </ac:spMkLst>
        </pc:spChg>
      </pc:sldChg>
      <pc:sldChg chg="add del">
        <pc:chgData name="Nguyen Bui Trong Tin" userId="e8b171ad-d98b-49d5-bbe6-f86bd94206fe" providerId="ADAL" clId="{29D576B0-55CD-4CC9-8DC0-D7A10774DC02}" dt="2021-07-14T13:54:36.474" v="62" actId="47"/>
        <pc:sldMkLst>
          <pc:docMk/>
          <pc:sldMk cId="2956537246" sldId="418"/>
        </pc:sldMkLst>
      </pc:sldChg>
      <pc:sldChg chg="del">
        <pc:chgData name="Nguyen Bui Trong Tin" userId="e8b171ad-d98b-49d5-bbe6-f86bd94206fe" providerId="ADAL" clId="{29D576B0-55CD-4CC9-8DC0-D7A10774DC02}" dt="2021-07-14T13:54:10.779" v="0" actId="47"/>
        <pc:sldMkLst>
          <pc:docMk/>
          <pc:sldMk cId="3023398003" sldId="418"/>
        </pc:sldMkLst>
      </pc:sldChg>
      <pc:sldChg chg="del">
        <pc:chgData name="Nguyen Bui Trong Tin" userId="e8b171ad-d98b-49d5-bbe6-f86bd94206fe" providerId="ADAL" clId="{29D576B0-55CD-4CC9-8DC0-D7A10774DC02}" dt="2021-07-14T13:54:10.779" v="0" actId="47"/>
        <pc:sldMkLst>
          <pc:docMk/>
          <pc:sldMk cId="742031452" sldId="419"/>
        </pc:sldMkLst>
      </pc:sldChg>
      <pc:sldChg chg="modSp add mod replId">
        <pc:chgData name="Nguyen Bui Trong Tin" userId="e8b171ad-d98b-49d5-bbe6-f86bd94206fe" providerId="ADAL" clId="{29D576B0-55CD-4CC9-8DC0-D7A10774DC02}" dt="2021-07-14T13:55:19.991" v="89" actId="1076"/>
        <pc:sldMkLst>
          <pc:docMk/>
          <pc:sldMk cId="886013635" sldId="419"/>
        </pc:sldMkLst>
        <pc:spChg chg="mod">
          <ac:chgData name="Nguyen Bui Trong Tin" userId="e8b171ad-d98b-49d5-bbe6-f86bd94206fe" providerId="ADAL" clId="{29D576B0-55CD-4CC9-8DC0-D7A10774DC02}" dt="2021-07-14T13:55:19.991" v="89" actId="1076"/>
          <ac:spMkLst>
            <pc:docMk/>
            <pc:sldMk cId="886013635" sldId="419"/>
            <ac:spMk id="3" creationId="{139D5992-74CA-4E5E-831D-1F8F99FB57FF}"/>
          </ac:spMkLst>
        </pc:spChg>
      </pc:sldChg>
      <pc:sldChg chg="modSp add mod">
        <pc:chgData name="Nguyen Bui Trong Tin" userId="e8b171ad-d98b-49d5-bbe6-f86bd94206fe" providerId="ADAL" clId="{29D576B0-55CD-4CC9-8DC0-D7A10774DC02}" dt="2021-07-14T13:55:43.263" v="115" actId="20577"/>
        <pc:sldMkLst>
          <pc:docMk/>
          <pc:sldMk cId="268584999" sldId="420"/>
        </pc:sldMkLst>
        <pc:spChg chg="mod">
          <ac:chgData name="Nguyen Bui Trong Tin" userId="e8b171ad-d98b-49d5-bbe6-f86bd94206fe" providerId="ADAL" clId="{29D576B0-55CD-4CC9-8DC0-D7A10774DC02}" dt="2021-07-14T13:55:43.263" v="115" actId="20577"/>
          <ac:spMkLst>
            <pc:docMk/>
            <pc:sldMk cId="268584999" sldId="420"/>
            <ac:spMk id="3" creationId="{139D5992-74CA-4E5E-831D-1F8F99FB57FF}"/>
          </ac:spMkLst>
        </pc:spChg>
      </pc:sldChg>
      <pc:sldChg chg="del">
        <pc:chgData name="Nguyen Bui Trong Tin" userId="e8b171ad-d98b-49d5-bbe6-f86bd94206fe" providerId="ADAL" clId="{29D576B0-55CD-4CC9-8DC0-D7A10774DC02}" dt="2021-07-14T13:54:10.779" v="0" actId="47"/>
        <pc:sldMkLst>
          <pc:docMk/>
          <pc:sldMk cId="3431859684" sldId="420"/>
        </pc:sldMkLst>
      </pc:sldChg>
      <pc:sldChg chg="modSp add mod">
        <pc:chgData name="Nguyen Bui Trong Tin" userId="e8b171ad-d98b-49d5-bbe6-f86bd94206fe" providerId="ADAL" clId="{29D576B0-55CD-4CC9-8DC0-D7A10774DC02}" dt="2021-07-14T13:55:29.499" v="93" actId="20577"/>
        <pc:sldMkLst>
          <pc:docMk/>
          <pc:sldMk cId="3799210817" sldId="421"/>
        </pc:sldMkLst>
        <pc:spChg chg="mod">
          <ac:chgData name="Nguyen Bui Trong Tin" userId="e8b171ad-d98b-49d5-bbe6-f86bd94206fe" providerId="ADAL" clId="{29D576B0-55CD-4CC9-8DC0-D7A10774DC02}" dt="2021-07-14T13:55:29.499" v="93" actId="20577"/>
          <ac:spMkLst>
            <pc:docMk/>
            <pc:sldMk cId="3799210817" sldId="421"/>
            <ac:spMk id="3" creationId="{139D5992-74CA-4E5E-831D-1F8F99FB57FF}"/>
          </ac:spMkLst>
        </pc:spChg>
      </pc:sldChg>
      <pc:sldChg chg="modSp add mod">
        <pc:chgData name="Nguyen Bui Trong Tin" userId="e8b171ad-d98b-49d5-bbe6-f86bd94206fe" providerId="ADAL" clId="{29D576B0-55CD-4CC9-8DC0-D7A10774DC02}" dt="2021-07-14T13:55:35.865" v="98" actId="20577"/>
        <pc:sldMkLst>
          <pc:docMk/>
          <pc:sldMk cId="2402354284" sldId="422"/>
        </pc:sldMkLst>
        <pc:spChg chg="mod">
          <ac:chgData name="Nguyen Bui Trong Tin" userId="e8b171ad-d98b-49d5-bbe6-f86bd94206fe" providerId="ADAL" clId="{29D576B0-55CD-4CC9-8DC0-D7A10774DC02}" dt="2021-07-14T13:55:35.865" v="98" actId="20577"/>
          <ac:spMkLst>
            <pc:docMk/>
            <pc:sldMk cId="2402354284" sldId="422"/>
            <ac:spMk id="3" creationId="{139D5992-74CA-4E5E-831D-1F8F99FB57FF}"/>
          </ac:spMkLst>
        </pc:spChg>
      </pc:sldChg>
      <pc:sldChg chg="modSp add del mod">
        <pc:chgData name="Nguyen Bui Trong Tin" userId="e8b171ad-d98b-49d5-bbe6-f86bd94206fe" providerId="ADAL" clId="{29D576B0-55CD-4CC9-8DC0-D7A10774DC02}" dt="2021-07-14T13:55:58.314" v="120" actId="47"/>
        <pc:sldMkLst>
          <pc:docMk/>
          <pc:sldMk cId="1370241442" sldId="423"/>
        </pc:sldMkLst>
        <pc:spChg chg="mod">
          <ac:chgData name="Nguyen Bui Trong Tin" userId="e8b171ad-d98b-49d5-bbe6-f86bd94206fe" providerId="ADAL" clId="{29D576B0-55CD-4CC9-8DC0-D7A10774DC02}" dt="2021-07-14T13:55:47.565" v="118" actId="20577"/>
          <ac:spMkLst>
            <pc:docMk/>
            <pc:sldMk cId="1370241442" sldId="423"/>
            <ac:spMk id="3" creationId="{139D5992-74CA-4E5E-831D-1F8F99FB57FF}"/>
          </ac:spMkLst>
        </pc:spChg>
      </pc:sldChg>
      <pc:sldChg chg="modSp add mod">
        <pc:chgData name="Nguyen Bui Trong Tin" userId="e8b171ad-d98b-49d5-bbe6-f86bd94206fe" providerId="ADAL" clId="{29D576B0-55CD-4CC9-8DC0-D7A10774DC02}" dt="2021-07-14T13:56:32.302" v="141" actId="20577"/>
        <pc:sldMkLst>
          <pc:docMk/>
          <pc:sldMk cId="4113254903" sldId="424"/>
        </pc:sldMkLst>
        <pc:spChg chg="mod">
          <ac:chgData name="Nguyen Bui Trong Tin" userId="e8b171ad-d98b-49d5-bbe6-f86bd94206fe" providerId="ADAL" clId="{29D576B0-55CD-4CC9-8DC0-D7A10774DC02}" dt="2021-07-14T13:56:32.302" v="141" actId="20577"/>
          <ac:spMkLst>
            <pc:docMk/>
            <pc:sldMk cId="4113254903" sldId="424"/>
            <ac:spMk id="3" creationId="{139D5992-74CA-4E5E-831D-1F8F99FB57FF}"/>
          </ac:spMkLst>
        </pc:spChg>
      </pc:sldChg>
      <pc:sldChg chg="modSp add mod replId">
        <pc:chgData name="Nguyen Bui Trong Tin" userId="e8b171ad-d98b-49d5-bbe6-f86bd94206fe" providerId="ADAL" clId="{29D576B0-55CD-4CC9-8DC0-D7A10774DC02}" dt="2021-07-14T13:56:42.876" v="158" actId="20577"/>
        <pc:sldMkLst>
          <pc:docMk/>
          <pc:sldMk cId="2241829361" sldId="425"/>
        </pc:sldMkLst>
        <pc:spChg chg="mod">
          <ac:chgData name="Nguyen Bui Trong Tin" userId="e8b171ad-d98b-49d5-bbe6-f86bd94206fe" providerId="ADAL" clId="{29D576B0-55CD-4CC9-8DC0-D7A10774DC02}" dt="2021-07-14T13:56:42.876" v="158" actId="20577"/>
          <ac:spMkLst>
            <pc:docMk/>
            <pc:sldMk cId="2241829361" sldId="425"/>
            <ac:spMk id="3" creationId="{139D5992-74CA-4E5E-831D-1F8F99FB57FF}"/>
          </ac:spMkLst>
        </pc:spChg>
      </pc:sldChg>
      <pc:sldChg chg="modSp add mod replId">
        <pc:chgData name="Nguyen Bui Trong Tin" userId="e8b171ad-d98b-49d5-bbe6-f86bd94206fe" providerId="ADAL" clId="{29D576B0-55CD-4CC9-8DC0-D7A10774DC02}" dt="2021-07-14T13:56:50.070" v="162" actId="20577"/>
        <pc:sldMkLst>
          <pc:docMk/>
          <pc:sldMk cId="2952823032" sldId="426"/>
        </pc:sldMkLst>
        <pc:spChg chg="mod">
          <ac:chgData name="Nguyen Bui Trong Tin" userId="e8b171ad-d98b-49d5-bbe6-f86bd94206fe" providerId="ADAL" clId="{29D576B0-55CD-4CC9-8DC0-D7A10774DC02}" dt="2021-07-14T13:56:50.070" v="162" actId="20577"/>
          <ac:spMkLst>
            <pc:docMk/>
            <pc:sldMk cId="2952823032" sldId="426"/>
            <ac:spMk id="3" creationId="{139D5992-74CA-4E5E-831D-1F8F99FB57FF}"/>
          </ac:spMkLst>
        </pc:spChg>
      </pc:sldChg>
      <pc:sldChg chg="modSp add mod replId">
        <pc:chgData name="Nguyen Bui Trong Tin" userId="e8b171ad-d98b-49d5-bbe6-f86bd94206fe" providerId="ADAL" clId="{29D576B0-55CD-4CC9-8DC0-D7A10774DC02}" dt="2021-07-14T13:57:00.054" v="168" actId="20577"/>
        <pc:sldMkLst>
          <pc:docMk/>
          <pc:sldMk cId="1070216713" sldId="427"/>
        </pc:sldMkLst>
        <pc:spChg chg="mod">
          <ac:chgData name="Nguyen Bui Trong Tin" userId="e8b171ad-d98b-49d5-bbe6-f86bd94206fe" providerId="ADAL" clId="{29D576B0-55CD-4CC9-8DC0-D7A10774DC02}" dt="2021-07-14T13:57:00.054" v="168" actId="20577"/>
          <ac:spMkLst>
            <pc:docMk/>
            <pc:sldMk cId="1070216713" sldId="427"/>
            <ac:spMk id="3" creationId="{139D5992-74CA-4E5E-831D-1F8F99FB57FF}"/>
          </ac:spMkLst>
        </pc:spChg>
      </pc:sldChg>
      <pc:sldChg chg="modSp add mod replId">
        <pc:chgData name="Nguyen Bui Trong Tin" userId="e8b171ad-d98b-49d5-bbe6-f86bd94206fe" providerId="ADAL" clId="{29D576B0-55CD-4CC9-8DC0-D7A10774DC02}" dt="2021-07-22T02:25:03.717" v="4447" actId="20577"/>
        <pc:sldMkLst>
          <pc:docMk/>
          <pc:sldMk cId="149310380" sldId="428"/>
        </pc:sldMkLst>
        <pc:spChg chg="mod">
          <ac:chgData name="Nguyen Bui Trong Tin" userId="e8b171ad-d98b-49d5-bbe6-f86bd94206fe" providerId="ADAL" clId="{29D576B0-55CD-4CC9-8DC0-D7A10774DC02}" dt="2021-07-22T02:25:03.717" v="4447" actId="20577"/>
          <ac:spMkLst>
            <pc:docMk/>
            <pc:sldMk cId="149310380" sldId="428"/>
            <ac:spMk id="3" creationId="{139D5992-74CA-4E5E-831D-1F8F99FB57FF}"/>
          </ac:spMkLst>
        </pc:spChg>
      </pc:sldChg>
      <pc:sldChg chg="modSp add mod replId">
        <pc:chgData name="Nguyen Bui Trong Tin" userId="e8b171ad-d98b-49d5-bbe6-f86bd94206fe" providerId="ADAL" clId="{29D576B0-55CD-4CC9-8DC0-D7A10774DC02}" dt="2021-07-20T11:21:36.135" v="4322" actId="20577"/>
        <pc:sldMkLst>
          <pc:docMk/>
          <pc:sldMk cId="3315052019" sldId="429"/>
        </pc:sldMkLst>
        <pc:spChg chg="mod">
          <ac:chgData name="Nguyen Bui Trong Tin" userId="e8b171ad-d98b-49d5-bbe6-f86bd94206fe" providerId="ADAL" clId="{29D576B0-55CD-4CC9-8DC0-D7A10774DC02}" dt="2021-07-20T11:21:36.135" v="4322" actId="20577"/>
          <ac:spMkLst>
            <pc:docMk/>
            <pc:sldMk cId="3315052019" sldId="429"/>
            <ac:spMk id="3" creationId="{139D5992-74CA-4E5E-831D-1F8F99FB57FF}"/>
          </ac:spMkLst>
        </pc:spChg>
      </pc:sldChg>
      <pc:sldChg chg="addSp modSp add mod modNotesTx">
        <pc:chgData name="Nguyen Bui Trong Tin" userId="e8b171ad-d98b-49d5-bbe6-f86bd94206fe" providerId="ADAL" clId="{29D576B0-55CD-4CC9-8DC0-D7A10774DC02}" dt="2021-07-20T09:14:05.062" v="1278" actId="20577"/>
        <pc:sldMkLst>
          <pc:docMk/>
          <pc:sldMk cId="1625566240" sldId="430"/>
        </pc:sldMkLst>
        <pc:spChg chg="mod">
          <ac:chgData name="Nguyen Bui Trong Tin" userId="e8b171ad-d98b-49d5-bbe6-f86bd94206fe" providerId="ADAL" clId="{29D576B0-55CD-4CC9-8DC0-D7A10774DC02}" dt="2021-07-20T09:14:05.062" v="1278" actId="20577"/>
          <ac:spMkLst>
            <pc:docMk/>
            <pc:sldMk cId="1625566240" sldId="430"/>
            <ac:spMk id="3" creationId="{139D5992-74CA-4E5E-831D-1F8F99FB57FF}"/>
          </ac:spMkLst>
        </pc:spChg>
        <pc:picChg chg="add mod">
          <ac:chgData name="Nguyen Bui Trong Tin" userId="e8b171ad-d98b-49d5-bbe6-f86bd94206fe" providerId="ADAL" clId="{29D576B0-55CD-4CC9-8DC0-D7A10774DC02}" dt="2021-07-14T13:58:56.058" v="206" actId="14100"/>
          <ac:picMkLst>
            <pc:docMk/>
            <pc:sldMk cId="1625566240" sldId="430"/>
            <ac:picMk id="2" creationId="{A46EED79-D262-4E9F-8D4A-C6E0AC3FC3E3}"/>
          </ac:picMkLst>
        </pc:picChg>
      </pc:sldChg>
      <pc:sldChg chg="add del replId">
        <pc:chgData name="Nguyen Bui Trong Tin" userId="e8b171ad-d98b-49d5-bbe6-f86bd94206fe" providerId="ADAL" clId="{29D576B0-55CD-4CC9-8DC0-D7A10774DC02}" dt="2021-07-14T13:57:23.488" v="188" actId="47"/>
        <pc:sldMkLst>
          <pc:docMk/>
          <pc:sldMk cId="3215495558" sldId="430"/>
        </pc:sldMkLst>
      </pc:sldChg>
      <pc:sldChg chg="addSp modSp add del mod modNotesTx">
        <pc:chgData name="Nguyen Bui Trong Tin" userId="e8b171ad-d98b-49d5-bbe6-f86bd94206fe" providerId="ADAL" clId="{29D576B0-55CD-4CC9-8DC0-D7A10774DC02}" dt="2021-07-20T09:16:53.879" v="1378" actId="20577"/>
        <pc:sldMkLst>
          <pc:docMk/>
          <pc:sldMk cId="1543103320" sldId="431"/>
        </pc:sldMkLst>
        <pc:spChg chg="mod">
          <ac:chgData name="Nguyen Bui Trong Tin" userId="e8b171ad-d98b-49d5-bbe6-f86bd94206fe" providerId="ADAL" clId="{29D576B0-55CD-4CC9-8DC0-D7A10774DC02}" dt="2021-07-20T09:16:53.879" v="1378" actId="20577"/>
          <ac:spMkLst>
            <pc:docMk/>
            <pc:sldMk cId="1543103320" sldId="431"/>
            <ac:spMk id="3" creationId="{139D5992-74CA-4E5E-831D-1F8F99FB57FF}"/>
          </ac:spMkLst>
        </pc:spChg>
        <pc:picChg chg="add mod">
          <ac:chgData name="Nguyen Bui Trong Tin" userId="e8b171ad-d98b-49d5-bbe6-f86bd94206fe" providerId="ADAL" clId="{29D576B0-55CD-4CC9-8DC0-D7A10774DC02}" dt="2021-07-14T13:59:42.922" v="209" actId="14100"/>
          <ac:picMkLst>
            <pc:docMk/>
            <pc:sldMk cId="1543103320" sldId="431"/>
            <ac:picMk id="2" creationId="{7EABB198-D92A-4532-ADB6-1B5DDD52BBAF}"/>
          </ac:picMkLst>
        </pc:picChg>
        <pc:picChg chg="add mod">
          <ac:chgData name="Nguyen Bui Trong Tin" userId="e8b171ad-d98b-49d5-bbe6-f86bd94206fe" providerId="ADAL" clId="{29D576B0-55CD-4CC9-8DC0-D7A10774DC02}" dt="2021-07-14T13:59:50.698" v="211" actId="1076"/>
          <ac:picMkLst>
            <pc:docMk/>
            <pc:sldMk cId="1543103320" sldId="431"/>
            <ac:picMk id="4" creationId="{5D18E409-BA79-4597-AD06-D80A2F4915DB}"/>
          </ac:picMkLst>
        </pc:picChg>
      </pc:sldChg>
      <pc:sldChg chg="addSp modSp add del mod modNotesTx">
        <pc:chgData name="Nguyen Bui Trong Tin" userId="e8b171ad-d98b-49d5-bbe6-f86bd94206fe" providerId="ADAL" clId="{29D576B0-55CD-4CC9-8DC0-D7A10774DC02}" dt="2021-07-22T06:45:11.886" v="4483" actId="1036"/>
        <pc:sldMkLst>
          <pc:docMk/>
          <pc:sldMk cId="2809872547" sldId="432"/>
        </pc:sldMkLst>
        <pc:spChg chg="mod">
          <ac:chgData name="Nguyen Bui Trong Tin" userId="e8b171ad-d98b-49d5-bbe6-f86bd94206fe" providerId="ADAL" clId="{29D576B0-55CD-4CC9-8DC0-D7A10774DC02}" dt="2021-07-20T09:20:42.528" v="1440" actId="20577"/>
          <ac:spMkLst>
            <pc:docMk/>
            <pc:sldMk cId="2809872547" sldId="432"/>
            <ac:spMk id="3" creationId="{139D5992-74CA-4E5E-831D-1F8F99FB57FF}"/>
          </ac:spMkLst>
        </pc:spChg>
        <pc:picChg chg="add mod">
          <ac:chgData name="Nguyen Bui Trong Tin" userId="e8b171ad-d98b-49d5-bbe6-f86bd94206fe" providerId="ADAL" clId="{29D576B0-55CD-4CC9-8DC0-D7A10774DC02}" dt="2021-07-22T06:45:11.886" v="4483" actId="1036"/>
          <ac:picMkLst>
            <pc:docMk/>
            <pc:sldMk cId="2809872547" sldId="432"/>
            <ac:picMk id="2" creationId="{BBAC6BC5-6F96-41BA-A2B6-6DA75017EE3F}"/>
          </ac:picMkLst>
        </pc:picChg>
      </pc:sldChg>
      <pc:sldChg chg="addSp modSp add mod modNotesTx">
        <pc:chgData name="Nguyen Bui Trong Tin" userId="e8b171ad-d98b-49d5-bbe6-f86bd94206fe" providerId="ADAL" clId="{29D576B0-55CD-4CC9-8DC0-D7A10774DC02}" dt="2021-07-20T09:21:33.391" v="1539" actId="20577"/>
        <pc:sldMkLst>
          <pc:docMk/>
          <pc:sldMk cId="3756278984" sldId="433"/>
        </pc:sldMkLst>
        <pc:spChg chg="mod">
          <ac:chgData name="Nguyen Bui Trong Tin" userId="e8b171ad-d98b-49d5-bbe6-f86bd94206fe" providerId="ADAL" clId="{29D576B0-55CD-4CC9-8DC0-D7A10774DC02}" dt="2021-07-20T09:21:33.391" v="1539" actId="20577"/>
          <ac:spMkLst>
            <pc:docMk/>
            <pc:sldMk cId="3756278984" sldId="433"/>
            <ac:spMk id="3" creationId="{139D5992-74CA-4E5E-831D-1F8F99FB57FF}"/>
          </ac:spMkLst>
        </pc:spChg>
        <pc:picChg chg="add mod modCrop">
          <ac:chgData name="Nguyen Bui Trong Tin" userId="e8b171ad-d98b-49d5-bbe6-f86bd94206fe" providerId="ADAL" clId="{29D576B0-55CD-4CC9-8DC0-D7A10774DC02}" dt="2021-07-14T14:11:35.207" v="239" actId="1076"/>
          <ac:picMkLst>
            <pc:docMk/>
            <pc:sldMk cId="3756278984" sldId="433"/>
            <ac:picMk id="2" creationId="{2D063127-05CE-45F8-A958-3F029D4566BA}"/>
          </ac:picMkLst>
        </pc:picChg>
        <pc:picChg chg="add mod modCrop">
          <ac:chgData name="Nguyen Bui Trong Tin" userId="e8b171ad-d98b-49d5-bbe6-f86bd94206fe" providerId="ADAL" clId="{29D576B0-55CD-4CC9-8DC0-D7A10774DC02}" dt="2021-07-14T14:11:35.207" v="239" actId="1076"/>
          <ac:picMkLst>
            <pc:docMk/>
            <pc:sldMk cId="3756278984" sldId="433"/>
            <ac:picMk id="4" creationId="{9C84FF51-97C6-4B37-9FC4-4424B2E72469}"/>
          </ac:picMkLst>
        </pc:picChg>
      </pc:sldChg>
      <pc:sldChg chg="addSp modSp add mod modNotesTx">
        <pc:chgData name="Nguyen Bui Trong Tin" userId="e8b171ad-d98b-49d5-bbe6-f86bd94206fe" providerId="ADAL" clId="{29D576B0-55CD-4CC9-8DC0-D7A10774DC02}" dt="2021-07-20T09:23:52.132" v="1711" actId="20577"/>
        <pc:sldMkLst>
          <pc:docMk/>
          <pc:sldMk cId="4127546917" sldId="434"/>
        </pc:sldMkLst>
        <pc:spChg chg="mod">
          <ac:chgData name="Nguyen Bui Trong Tin" userId="e8b171ad-d98b-49d5-bbe6-f86bd94206fe" providerId="ADAL" clId="{29D576B0-55CD-4CC9-8DC0-D7A10774DC02}" dt="2021-07-20T09:23:52.132" v="1711" actId="20577"/>
          <ac:spMkLst>
            <pc:docMk/>
            <pc:sldMk cId="4127546917" sldId="434"/>
            <ac:spMk id="3" creationId="{139D5992-74CA-4E5E-831D-1F8F99FB57FF}"/>
          </ac:spMkLst>
        </pc:spChg>
        <pc:picChg chg="add mod">
          <ac:chgData name="Nguyen Bui Trong Tin" userId="e8b171ad-d98b-49d5-bbe6-f86bd94206fe" providerId="ADAL" clId="{29D576B0-55CD-4CC9-8DC0-D7A10774DC02}" dt="2021-07-14T14:13:04.406" v="249" actId="1076"/>
          <ac:picMkLst>
            <pc:docMk/>
            <pc:sldMk cId="4127546917" sldId="434"/>
            <ac:picMk id="2" creationId="{9089DD1E-6548-42D7-B184-A6E76F5737C9}"/>
          </ac:picMkLst>
        </pc:picChg>
      </pc:sldChg>
      <pc:sldChg chg="addSp modSp add mod modNotesTx">
        <pc:chgData name="Nguyen Bui Trong Tin" userId="e8b171ad-d98b-49d5-bbe6-f86bd94206fe" providerId="ADAL" clId="{29D576B0-55CD-4CC9-8DC0-D7A10774DC02}" dt="2021-07-20T09:24:55.397" v="1739" actId="20577"/>
        <pc:sldMkLst>
          <pc:docMk/>
          <pc:sldMk cId="3810746721" sldId="435"/>
        </pc:sldMkLst>
        <pc:spChg chg="mod">
          <ac:chgData name="Nguyen Bui Trong Tin" userId="e8b171ad-d98b-49d5-bbe6-f86bd94206fe" providerId="ADAL" clId="{29D576B0-55CD-4CC9-8DC0-D7A10774DC02}" dt="2021-07-20T09:24:55.397" v="1739" actId="20577"/>
          <ac:spMkLst>
            <pc:docMk/>
            <pc:sldMk cId="3810746721" sldId="435"/>
            <ac:spMk id="3" creationId="{139D5992-74CA-4E5E-831D-1F8F99FB57FF}"/>
          </ac:spMkLst>
        </pc:spChg>
        <pc:picChg chg="add mod">
          <ac:chgData name="Nguyen Bui Trong Tin" userId="e8b171ad-d98b-49d5-bbe6-f86bd94206fe" providerId="ADAL" clId="{29D576B0-55CD-4CC9-8DC0-D7A10774DC02}" dt="2021-07-14T14:13:46.877" v="253" actId="1076"/>
          <ac:picMkLst>
            <pc:docMk/>
            <pc:sldMk cId="3810746721" sldId="435"/>
            <ac:picMk id="2" creationId="{DC502BB4-ED5F-43DE-9BF6-517FFB99F427}"/>
          </ac:picMkLst>
        </pc:picChg>
      </pc:sldChg>
      <pc:sldChg chg="addSp modSp add mod">
        <pc:chgData name="Nguyen Bui Trong Tin" userId="e8b171ad-d98b-49d5-bbe6-f86bd94206fe" providerId="ADAL" clId="{29D576B0-55CD-4CC9-8DC0-D7A10774DC02}" dt="2021-07-20T09:25:08.333" v="1745" actId="20577"/>
        <pc:sldMkLst>
          <pc:docMk/>
          <pc:sldMk cId="3250456979" sldId="436"/>
        </pc:sldMkLst>
        <pc:spChg chg="mod">
          <ac:chgData name="Nguyen Bui Trong Tin" userId="e8b171ad-d98b-49d5-bbe6-f86bd94206fe" providerId="ADAL" clId="{29D576B0-55CD-4CC9-8DC0-D7A10774DC02}" dt="2021-07-20T09:25:08.333" v="1745" actId="20577"/>
          <ac:spMkLst>
            <pc:docMk/>
            <pc:sldMk cId="3250456979" sldId="436"/>
            <ac:spMk id="3" creationId="{139D5992-74CA-4E5E-831D-1F8F99FB57FF}"/>
          </ac:spMkLst>
        </pc:spChg>
        <pc:picChg chg="add mod">
          <ac:chgData name="Nguyen Bui Trong Tin" userId="e8b171ad-d98b-49d5-bbe6-f86bd94206fe" providerId="ADAL" clId="{29D576B0-55CD-4CC9-8DC0-D7A10774DC02}" dt="2021-07-14T14:17:11.468" v="257" actId="14100"/>
          <ac:picMkLst>
            <pc:docMk/>
            <pc:sldMk cId="3250456979" sldId="436"/>
            <ac:picMk id="2" creationId="{63D206A4-E83E-4D8B-AC5B-A634580E6F5D}"/>
          </ac:picMkLst>
        </pc:picChg>
      </pc:sldChg>
      <pc:sldChg chg="addSp modSp add mod">
        <pc:chgData name="Nguyen Bui Trong Tin" userId="e8b171ad-d98b-49d5-bbe6-f86bd94206fe" providerId="ADAL" clId="{29D576B0-55CD-4CC9-8DC0-D7A10774DC02}" dt="2021-07-20T09:28:52.534" v="1956" actId="20577"/>
        <pc:sldMkLst>
          <pc:docMk/>
          <pc:sldMk cId="2657577327" sldId="437"/>
        </pc:sldMkLst>
        <pc:spChg chg="mod">
          <ac:chgData name="Nguyen Bui Trong Tin" userId="e8b171ad-d98b-49d5-bbe6-f86bd94206fe" providerId="ADAL" clId="{29D576B0-55CD-4CC9-8DC0-D7A10774DC02}" dt="2021-07-20T09:28:52.534" v="1956" actId="20577"/>
          <ac:spMkLst>
            <pc:docMk/>
            <pc:sldMk cId="2657577327" sldId="437"/>
            <ac:spMk id="3" creationId="{139D5992-74CA-4E5E-831D-1F8F99FB57FF}"/>
          </ac:spMkLst>
        </pc:spChg>
        <pc:picChg chg="add mod">
          <ac:chgData name="Nguyen Bui Trong Tin" userId="e8b171ad-d98b-49d5-bbe6-f86bd94206fe" providerId="ADAL" clId="{29D576B0-55CD-4CC9-8DC0-D7A10774DC02}" dt="2021-07-20T09:26:51.504" v="1750" actId="1035"/>
          <ac:picMkLst>
            <pc:docMk/>
            <pc:sldMk cId="2657577327" sldId="437"/>
            <ac:picMk id="2" creationId="{3C214FFA-9638-490A-84D7-6745DB3DB3B7}"/>
          </ac:picMkLst>
        </pc:picChg>
      </pc:sldChg>
      <pc:sldChg chg="addSp modSp add mod">
        <pc:chgData name="Nguyen Bui Trong Tin" userId="e8b171ad-d98b-49d5-bbe6-f86bd94206fe" providerId="ADAL" clId="{29D576B0-55CD-4CC9-8DC0-D7A10774DC02}" dt="2021-07-20T09:30:31.643" v="2116" actId="20577"/>
        <pc:sldMkLst>
          <pc:docMk/>
          <pc:sldMk cId="524126125" sldId="438"/>
        </pc:sldMkLst>
        <pc:spChg chg="mod">
          <ac:chgData name="Nguyen Bui Trong Tin" userId="e8b171ad-d98b-49d5-bbe6-f86bd94206fe" providerId="ADAL" clId="{29D576B0-55CD-4CC9-8DC0-D7A10774DC02}" dt="2021-07-20T09:30:31.643" v="2116" actId="20577"/>
          <ac:spMkLst>
            <pc:docMk/>
            <pc:sldMk cId="524126125" sldId="438"/>
            <ac:spMk id="3" creationId="{139D5992-74CA-4E5E-831D-1F8F99FB57FF}"/>
          </ac:spMkLst>
        </pc:spChg>
        <pc:picChg chg="add mod">
          <ac:chgData name="Nguyen Bui Trong Tin" userId="e8b171ad-d98b-49d5-bbe6-f86bd94206fe" providerId="ADAL" clId="{29D576B0-55CD-4CC9-8DC0-D7A10774DC02}" dt="2021-07-14T14:18:19.048" v="325" actId="1035"/>
          <ac:picMkLst>
            <pc:docMk/>
            <pc:sldMk cId="524126125" sldId="438"/>
            <ac:picMk id="2" creationId="{BAEC74F1-2C94-423C-B172-BF493C5DE855}"/>
          </ac:picMkLst>
        </pc:picChg>
      </pc:sldChg>
      <pc:sldChg chg="addSp modSp add mod modNotesTx">
        <pc:chgData name="Nguyen Bui Trong Tin" userId="e8b171ad-d98b-49d5-bbe6-f86bd94206fe" providerId="ADAL" clId="{29D576B0-55CD-4CC9-8DC0-D7A10774DC02}" dt="2021-07-20T09:46:24.457" v="2547" actId="20577"/>
        <pc:sldMkLst>
          <pc:docMk/>
          <pc:sldMk cId="579713325" sldId="439"/>
        </pc:sldMkLst>
        <pc:spChg chg="mod">
          <ac:chgData name="Nguyen Bui Trong Tin" userId="e8b171ad-d98b-49d5-bbe6-f86bd94206fe" providerId="ADAL" clId="{29D576B0-55CD-4CC9-8DC0-D7A10774DC02}" dt="2021-07-20T09:46:24.457" v="2547" actId="20577"/>
          <ac:spMkLst>
            <pc:docMk/>
            <pc:sldMk cId="579713325" sldId="439"/>
            <ac:spMk id="3" creationId="{139D5992-74CA-4E5E-831D-1F8F99FB57FF}"/>
          </ac:spMkLst>
        </pc:spChg>
        <pc:picChg chg="add mod">
          <ac:chgData name="Nguyen Bui Trong Tin" userId="e8b171ad-d98b-49d5-bbe6-f86bd94206fe" providerId="ADAL" clId="{29D576B0-55CD-4CC9-8DC0-D7A10774DC02}" dt="2021-07-14T14:46:28.518" v="361" actId="1035"/>
          <ac:picMkLst>
            <pc:docMk/>
            <pc:sldMk cId="579713325" sldId="439"/>
            <ac:picMk id="2" creationId="{E64C16B3-7C8C-4ADA-B49D-AD14719A3E07}"/>
          </ac:picMkLst>
        </pc:picChg>
      </pc:sldChg>
      <pc:sldChg chg="addSp modSp add mod modNotesTx">
        <pc:chgData name="Nguyen Bui Trong Tin" userId="e8b171ad-d98b-49d5-bbe6-f86bd94206fe" providerId="ADAL" clId="{29D576B0-55CD-4CC9-8DC0-D7A10774DC02}" dt="2021-07-20T09:50:32.693" v="2588" actId="20577"/>
        <pc:sldMkLst>
          <pc:docMk/>
          <pc:sldMk cId="1654361672" sldId="440"/>
        </pc:sldMkLst>
        <pc:spChg chg="mod">
          <ac:chgData name="Nguyen Bui Trong Tin" userId="e8b171ad-d98b-49d5-bbe6-f86bd94206fe" providerId="ADAL" clId="{29D576B0-55CD-4CC9-8DC0-D7A10774DC02}" dt="2021-07-20T09:50:01.152" v="2585" actId="20577"/>
          <ac:spMkLst>
            <pc:docMk/>
            <pc:sldMk cId="1654361672" sldId="440"/>
            <ac:spMk id="3" creationId="{139D5992-74CA-4E5E-831D-1F8F99FB57FF}"/>
          </ac:spMkLst>
        </pc:spChg>
        <pc:picChg chg="add mod">
          <ac:chgData name="Nguyen Bui Trong Tin" userId="e8b171ad-d98b-49d5-bbe6-f86bd94206fe" providerId="ADAL" clId="{29D576B0-55CD-4CC9-8DC0-D7A10774DC02}" dt="2021-07-14T15:00:18.233" v="407" actId="1036"/>
          <ac:picMkLst>
            <pc:docMk/>
            <pc:sldMk cId="1654361672" sldId="440"/>
            <ac:picMk id="2" creationId="{640953E4-0A8C-4684-8E98-80021126E290}"/>
          </ac:picMkLst>
        </pc:picChg>
        <pc:picChg chg="add mod">
          <ac:chgData name="Nguyen Bui Trong Tin" userId="e8b171ad-d98b-49d5-bbe6-f86bd94206fe" providerId="ADAL" clId="{29D576B0-55CD-4CC9-8DC0-D7A10774DC02}" dt="2021-07-20T09:50:22.169" v="2587" actId="1076"/>
          <ac:picMkLst>
            <pc:docMk/>
            <pc:sldMk cId="1654361672" sldId="440"/>
            <ac:picMk id="4" creationId="{CB189C90-021C-45F1-BF89-ABDEE7FD2CC2}"/>
          </ac:picMkLst>
        </pc:picChg>
      </pc:sldChg>
      <pc:sldChg chg="addSp modSp add mod modNotesTx">
        <pc:chgData name="Nguyen Bui Trong Tin" userId="e8b171ad-d98b-49d5-bbe6-f86bd94206fe" providerId="ADAL" clId="{29D576B0-55CD-4CC9-8DC0-D7A10774DC02}" dt="2021-07-20T10:07:47.683" v="2656" actId="14100"/>
        <pc:sldMkLst>
          <pc:docMk/>
          <pc:sldMk cId="313296696" sldId="441"/>
        </pc:sldMkLst>
        <pc:spChg chg="mod">
          <ac:chgData name="Nguyen Bui Trong Tin" userId="e8b171ad-d98b-49d5-bbe6-f86bd94206fe" providerId="ADAL" clId="{29D576B0-55CD-4CC9-8DC0-D7A10774DC02}" dt="2021-07-20T10:03:06.207" v="2651" actId="20577"/>
          <ac:spMkLst>
            <pc:docMk/>
            <pc:sldMk cId="313296696" sldId="441"/>
            <ac:spMk id="3" creationId="{139D5992-74CA-4E5E-831D-1F8F99FB57FF}"/>
          </ac:spMkLst>
        </pc:spChg>
        <pc:picChg chg="add mod">
          <ac:chgData name="Nguyen Bui Trong Tin" userId="e8b171ad-d98b-49d5-bbe6-f86bd94206fe" providerId="ADAL" clId="{29D576B0-55CD-4CC9-8DC0-D7A10774DC02}" dt="2021-07-14T15:01:45.723" v="438" actId="1035"/>
          <ac:picMkLst>
            <pc:docMk/>
            <pc:sldMk cId="313296696" sldId="441"/>
            <ac:picMk id="2" creationId="{0B98F783-8F4A-49BC-89C2-F584480F32DE}"/>
          </ac:picMkLst>
        </pc:picChg>
        <pc:picChg chg="add mod">
          <ac:chgData name="Nguyen Bui Trong Tin" userId="e8b171ad-d98b-49d5-bbe6-f86bd94206fe" providerId="ADAL" clId="{29D576B0-55CD-4CC9-8DC0-D7A10774DC02}" dt="2021-07-20T10:03:32.494" v="2655" actId="1076"/>
          <ac:picMkLst>
            <pc:docMk/>
            <pc:sldMk cId="313296696" sldId="441"/>
            <ac:picMk id="4" creationId="{6D8EECE1-73B7-432A-8163-52B038E534F3}"/>
          </ac:picMkLst>
        </pc:picChg>
        <pc:picChg chg="add mod">
          <ac:chgData name="Nguyen Bui Trong Tin" userId="e8b171ad-d98b-49d5-bbe6-f86bd94206fe" providerId="ADAL" clId="{29D576B0-55CD-4CC9-8DC0-D7A10774DC02}" dt="2021-07-20T10:07:47.683" v="2656" actId="14100"/>
          <ac:picMkLst>
            <pc:docMk/>
            <pc:sldMk cId="313296696" sldId="441"/>
            <ac:picMk id="5" creationId="{6DDB8FA6-FA96-4553-9681-D1D120157E79}"/>
          </ac:picMkLst>
        </pc:picChg>
      </pc:sldChg>
      <pc:sldChg chg="addSp modSp add mod modNotesTx">
        <pc:chgData name="Nguyen Bui Trong Tin" userId="e8b171ad-d98b-49d5-bbe6-f86bd94206fe" providerId="ADAL" clId="{29D576B0-55CD-4CC9-8DC0-D7A10774DC02}" dt="2021-07-20T10:11:19.886" v="2686" actId="20577"/>
        <pc:sldMkLst>
          <pc:docMk/>
          <pc:sldMk cId="3176877322" sldId="442"/>
        </pc:sldMkLst>
        <pc:spChg chg="mod">
          <ac:chgData name="Nguyen Bui Trong Tin" userId="e8b171ad-d98b-49d5-bbe6-f86bd94206fe" providerId="ADAL" clId="{29D576B0-55CD-4CC9-8DC0-D7A10774DC02}" dt="2021-07-20T10:11:19.886" v="2686" actId="20577"/>
          <ac:spMkLst>
            <pc:docMk/>
            <pc:sldMk cId="3176877322" sldId="442"/>
            <ac:spMk id="3" creationId="{139D5992-74CA-4E5E-831D-1F8F99FB57FF}"/>
          </ac:spMkLst>
        </pc:spChg>
        <pc:picChg chg="add mod">
          <ac:chgData name="Nguyen Bui Trong Tin" userId="e8b171ad-d98b-49d5-bbe6-f86bd94206fe" providerId="ADAL" clId="{29D576B0-55CD-4CC9-8DC0-D7A10774DC02}" dt="2021-07-14T15:04:56.344" v="477" actId="1035"/>
          <ac:picMkLst>
            <pc:docMk/>
            <pc:sldMk cId="3176877322" sldId="442"/>
            <ac:picMk id="2" creationId="{703A9089-9CF0-4128-99EF-E340F3AFDAB7}"/>
          </ac:picMkLst>
        </pc:picChg>
      </pc:sldChg>
      <pc:sldChg chg="addSp modSp add mod modNotesTx">
        <pc:chgData name="Nguyen Bui Trong Tin" userId="e8b171ad-d98b-49d5-bbe6-f86bd94206fe" providerId="ADAL" clId="{29D576B0-55CD-4CC9-8DC0-D7A10774DC02}" dt="2021-07-20T10:11:46.040" v="2754" actId="20577"/>
        <pc:sldMkLst>
          <pc:docMk/>
          <pc:sldMk cId="1641242379" sldId="443"/>
        </pc:sldMkLst>
        <pc:spChg chg="mod">
          <ac:chgData name="Nguyen Bui Trong Tin" userId="e8b171ad-d98b-49d5-bbe6-f86bd94206fe" providerId="ADAL" clId="{29D576B0-55CD-4CC9-8DC0-D7A10774DC02}" dt="2021-07-20T10:11:46.040" v="2754" actId="20577"/>
          <ac:spMkLst>
            <pc:docMk/>
            <pc:sldMk cId="1641242379" sldId="443"/>
            <ac:spMk id="3" creationId="{139D5992-74CA-4E5E-831D-1F8F99FB57FF}"/>
          </ac:spMkLst>
        </pc:spChg>
        <pc:picChg chg="add mod">
          <ac:chgData name="Nguyen Bui Trong Tin" userId="e8b171ad-d98b-49d5-bbe6-f86bd94206fe" providerId="ADAL" clId="{29D576B0-55CD-4CC9-8DC0-D7A10774DC02}" dt="2021-07-14T15:05:20.941" v="481" actId="14100"/>
          <ac:picMkLst>
            <pc:docMk/>
            <pc:sldMk cId="1641242379" sldId="443"/>
            <ac:picMk id="2" creationId="{84C5A04A-131F-4DDF-B851-CF5AFD79709E}"/>
          </ac:picMkLst>
        </pc:picChg>
        <pc:picChg chg="add mod">
          <ac:chgData name="Nguyen Bui Trong Tin" userId="e8b171ad-d98b-49d5-bbe6-f86bd94206fe" providerId="ADAL" clId="{29D576B0-55CD-4CC9-8DC0-D7A10774DC02}" dt="2021-07-14T15:05:25.712" v="483" actId="1076"/>
          <ac:picMkLst>
            <pc:docMk/>
            <pc:sldMk cId="1641242379" sldId="443"/>
            <ac:picMk id="4" creationId="{8D9DC6DD-C8B8-4AB9-BB23-5FBF4F6C694E}"/>
          </ac:picMkLst>
        </pc:picChg>
      </pc:sldChg>
      <pc:sldChg chg="addSp modSp add mod modNotesTx">
        <pc:chgData name="Nguyen Bui Trong Tin" userId="e8b171ad-d98b-49d5-bbe6-f86bd94206fe" providerId="ADAL" clId="{29D576B0-55CD-4CC9-8DC0-D7A10774DC02}" dt="2021-07-20T10:12:54.235" v="2760" actId="20577"/>
        <pc:sldMkLst>
          <pc:docMk/>
          <pc:sldMk cId="2130347383" sldId="444"/>
        </pc:sldMkLst>
        <pc:spChg chg="mod">
          <ac:chgData name="Nguyen Bui Trong Tin" userId="e8b171ad-d98b-49d5-bbe6-f86bd94206fe" providerId="ADAL" clId="{29D576B0-55CD-4CC9-8DC0-D7A10774DC02}" dt="2021-07-20T10:12:54.235" v="2760" actId="20577"/>
          <ac:spMkLst>
            <pc:docMk/>
            <pc:sldMk cId="2130347383" sldId="444"/>
            <ac:spMk id="3" creationId="{139D5992-74CA-4E5E-831D-1F8F99FB57FF}"/>
          </ac:spMkLst>
        </pc:spChg>
        <pc:picChg chg="add mod">
          <ac:chgData name="Nguyen Bui Trong Tin" userId="e8b171ad-d98b-49d5-bbe6-f86bd94206fe" providerId="ADAL" clId="{29D576B0-55CD-4CC9-8DC0-D7A10774DC02}" dt="2021-07-14T15:05:45.951" v="486" actId="1076"/>
          <ac:picMkLst>
            <pc:docMk/>
            <pc:sldMk cId="2130347383" sldId="444"/>
            <ac:picMk id="2" creationId="{54187160-7255-4D2D-A843-A222BA8C9233}"/>
          </ac:picMkLst>
        </pc:picChg>
      </pc:sldChg>
      <pc:sldChg chg="addSp delSp modSp add mod modNotesTx">
        <pc:chgData name="Nguyen Bui Trong Tin" userId="e8b171ad-d98b-49d5-bbe6-f86bd94206fe" providerId="ADAL" clId="{29D576B0-55CD-4CC9-8DC0-D7A10774DC02}" dt="2021-07-20T10:23:24.968" v="3245" actId="20577"/>
        <pc:sldMkLst>
          <pc:docMk/>
          <pc:sldMk cId="3607541446" sldId="445"/>
        </pc:sldMkLst>
        <pc:spChg chg="mod">
          <ac:chgData name="Nguyen Bui Trong Tin" userId="e8b171ad-d98b-49d5-bbe6-f86bd94206fe" providerId="ADAL" clId="{29D576B0-55CD-4CC9-8DC0-D7A10774DC02}" dt="2021-07-20T10:23:24.968" v="3245" actId="20577"/>
          <ac:spMkLst>
            <pc:docMk/>
            <pc:sldMk cId="3607541446" sldId="445"/>
            <ac:spMk id="3" creationId="{139D5992-74CA-4E5E-831D-1F8F99FB57FF}"/>
          </ac:spMkLst>
        </pc:spChg>
        <pc:picChg chg="add del mod">
          <ac:chgData name="Nguyen Bui Trong Tin" userId="e8b171ad-d98b-49d5-bbe6-f86bd94206fe" providerId="ADAL" clId="{29D576B0-55CD-4CC9-8DC0-D7A10774DC02}" dt="2021-07-14T15:10:33.186" v="539" actId="478"/>
          <ac:picMkLst>
            <pc:docMk/>
            <pc:sldMk cId="3607541446" sldId="445"/>
            <ac:picMk id="2" creationId="{1DDE5E2B-3A5F-4E31-89AB-930A192D2365}"/>
          </ac:picMkLst>
        </pc:picChg>
        <pc:picChg chg="add mod">
          <ac:chgData name="Nguyen Bui Trong Tin" userId="e8b171ad-d98b-49d5-bbe6-f86bd94206fe" providerId="ADAL" clId="{29D576B0-55CD-4CC9-8DC0-D7A10774DC02}" dt="2021-07-14T15:10:41.646" v="575" actId="1035"/>
          <ac:picMkLst>
            <pc:docMk/>
            <pc:sldMk cId="3607541446" sldId="445"/>
            <ac:picMk id="4" creationId="{8B9CA02C-3E81-42F0-B7DD-E4F49A089511}"/>
          </ac:picMkLst>
        </pc:picChg>
      </pc:sldChg>
      <pc:sldChg chg="addSp delSp modSp add mod modNotesTx">
        <pc:chgData name="Nguyen Bui Trong Tin" userId="e8b171ad-d98b-49d5-bbe6-f86bd94206fe" providerId="ADAL" clId="{29D576B0-55CD-4CC9-8DC0-D7A10774DC02}" dt="2021-07-20T10:39:57.093" v="3771" actId="1076"/>
        <pc:sldMkLst>
          <pc:docMk/>
          <pc:sldMk cId="3468409564" sldId="446"/>
        </pc:sldMkLst>
        <pc:spChg chg="mod">
          <ac:chgData name="Nguyen Bui Trong Tin" userId="e8b171ad-d98b-49d5-bbe6-f86bd94206fe" providerId="ADAL" clId="{29D576B0-55CD-4CC9-8DC0-D7A10774DC02}" dt="2021-07-20T10:26:25.063" v="3603" actId="20577"/>
          <ac:spMkLst>
            <pc:docMk/>
            <pc:sldMk cId="3468409564" sldId="446"/>
            <ac:spMk id="3" creationId="{139D5992-74CA-4E5E-831D-1F8F99FB57FF}"/>
          </ac:spMkLst>
        </pc:spChg>
        <pc:picChg chg="add del mod">
          <ac:chgData name="Nguyen Bui Trong Tin" userId="e8b171ad-d98b-49d5-bbe6-f86bd94206fe" providerId="ADAL" clId="{29D576B0-55CD-4CC9-8DC0-D7A10774DC02}" dt="2021-07-14T15:10:04.605" v="530" actId="21"/>
          <ac:picMkLst>
            <pc:docMk/>
            <pc:sldMk cId="3468409564" sldId="446"/>
            <ac:picMk id="2" creationId="{C8D849F6-9E6A-41C8-8A8F-490CAB89B434}"/>
          </ac:picMkLst>
        </pc:picChg>
        <pc:picChg chg="add mod modCrop">
          <ac:chgData name="Nguyen Bui Trong Tin" userId="e8b171ad-d98b-49d5-bbe6-f86bd94206fe" providerId="ADAL" clId="{29D576B0-55CD-4CC9-8DC0-D7A10774DC02}" dt="2021-07-14T15:10:28.962" v="537" actId="1076"/>
          <ac:picMkLst>
            <pc:docMk/>
            <pc:sldMk cId="3468409564" sldId="446"/>
            <ac:picMk id="4" creationId="{C8D849F6-9E6A-41C8-8A8F-490CAB89B434}"/>
          </ac:picMkLst>
        </pc:picChg>
        <pc:picChg chg="add mod">
          <ac:chgData name="Nguyen Bui Trong Tin" userId="e8b171ad-d98b-49d5-bbe6-f86bd94206fe" providerId="ADAL" clId="{29D576B0-55CD-4CC9-8DC0-D7A10774DC02}" dt="2021-07-20T10:39:57.093" v="3771" actId="1076"/>
          <ac:picMkLst>
            <pc:docMk/>
            <pc:sldMk cId="3468409564" sldId="446"/>
            <ac:picMk id="5" creationId="{2BBB1687-CCCB-4CDF-B37B-B14E13CB4DF8}"/>
          </ac:picMkLst>
        </pc:picChg>
      </pc:sldChg>
      <pc:sldChg chg="add del">
        <pc:chgData name="Nguyen Bui Trong Tin" userId="e8b171ad-d98b-49d5-bbe6-f86bd94206fe" providerId="ADAL" clId="{29D576B0-55CD-4CC9-8DC0-D7A10774DC02}" dt="2021-07-14T15:14:21.183" v="582" actId="47"/>
        <pc:sldMkLst>
          <pc:docMk/>
          <pc:sldMk cId="2292801269" sldId="447"/>
        </pc:sldMkLst>
      </pc:sldChg>
      <pc:sldChg chg="addSp modSp add mod">
        <pc:chgData name="Nguyen Bui Trong Tin" userId="e8b171ad-d98b-49d5-bbe6-f86bd94206fe" providerId="ADAL" clId="{29D576B0-55CD-4CC9-8DC0-D7A10774DC02}" dt="2021-07-20T10:27:54.289" v="3659" actId="5793"/>
        <pc:sldMkLst>
          <pc:docMk/>
          <pc:sldMk cId="1029011645" sldId="448"/>
        </pc:sldMkLst>
        <pc:spChg chg="mod">
          <ac:chgData name="Nguyen Bui Trong Tin" userId="e8b171ad-d98b-49d5-bbe6-f86bd94206fe" providerId="ADAL" clId="{29D576B0-55CD-4CC9-8DC0-D7A10774DC02}" dt="2021-07-20T10:27:54.289" v="3659" actId="5793"/>
          <ac:spMkLst>
            <pc:docMk/>
            <pc:sldMk cId="1029011645" sldId="448"/>
            <ac:spMk id="3" creationId="{139D5992-74CA-4E5E-831D-1F8F99FB57FF}"/>
          </ac:spMkLst>
        </pc:spChg>
        <pc:picChg chg="add mod">
          <ac:chgData name="Nguyen Bui Trong Tin" userId="e8b171ad-d98b-49d5-bbe6-f86bd94206fe" providerId="ADAL" clId="{29D576B0-55CD-4CC9-8DC0-D7A10774DC02}" dt="2021-07-14T15:17:59.798" v="586" actId="14100"/>
          <ac:picMkLst>
            <pc:docMk/>
            <pc:sldMk cId="1029011645" sldId="448"/>
            <ac:picMk id="2" creationId="{6A77D478-2F1F-4DFD-9909-5027A9FB8212}"/>
          </ac:picMkLst>
        </pc:picChg>
      </pc:sldChg>
      <pc:sldChg chg="addSp modSp add mod">
        <pc:chgData name="Nguyen Bui Trong Tin" userId="e8b171ad-d98b-49d5-bbe6-f86bd94206fe" providerId="ADAL" clId="{29D576B0-55CD-4CC9-8DC0-D7A10774DC02}" dt="2021-07-20T10:32:33.310" v="3760" actId="14100"/>
        <pc:sldMkLst>
          <pc:docMk/>
          <pc:sldMk cId="3106624527" sldId="449"/>
        </pc:sldMkLst>
        <pc:spChg chg="mod">
          <ac:chgData name="Nguyen Bui Trong Tin" userId="e8b171ad-d98b-49d5-bbe6-f86bd94206fe" providerId="ADAL" clId="{29D576B0-55CD-4CC9-8DC0-D7A10774DC02}" dt="2021-07-20T10:28:45.447" v="3753" actId="20577"/>
          <ac:spMkLst>
            <pc:docMk/>
            <pc:sldMk cId="3106624527" sldId="449"/>
            <ac:spMk id="3" creationId="{139D5992-74CA-4E5E-831D-1F8F99FB57FF}"/>
          </ac:spMkLst>
        </pc:spChg>
        <pc:picChg chg="add mod">
          <ac:chgData name="Nguyen Bui Trong Tin" userId="e8b171ad-d98b-49d5-bbe6-f86bd94206fe" providerId="ADAL" clId="{29D576B0-55CD-4CC9-8DC0-D7A10774DC02}" dt="2021-07-14T15:18:21.901" v="590" actId="14100"/>
          <ac:picMkLst>
            <pc:docMk/>
            <pc:sldMk cId="3106624527" sldId="449"/>
            <ac:picMk id="2" creationId="{6C29D2FD-CE70-441F-9351-1161A1770715}"/>
          </ac:picMkLst>
        </pc:picChg>
        <pc:picChg chg="add mod">
          <ac:chgData name="Nguyen Bui Trong Tin" userId="e8b171ad-d98b-49d5-bbe6-f86bd94206fe" providerId="ADAL" clId="{29D576B0-55CD-4CC9-8DC0-D7A10774DC02}" dt="2021-07-20T10:32:33.310" v="3760" actId="14100"/>
          <ac:picMkLst>
            <pc:docMk/>
            <pc:sldMk cId="3106624527" sldId="449"/>
            <ac:picMk id="4" creationId="{D8784809-E4B0-450D-8F76-F785F174234E}"/>
          </ac:picMkLst>
        </pc:picChg>
      </pc:sldChg>
      <pc:sldChg chg="add del">
        <pc:chgData name="Nguyen Bui Trong Tin" userId="e8b171ad-d98b-49d5-bbe6-f86bd94206fe" providerId="ADAL" clId="{29D576B0-55CD-4CC9-8DC0-D7A10774DC02}" dt="2021-07-14T15:20:31.803" v="591" actId="47"/>
        <pc:sldMkLst>
          <pc:docMk/>
          <pc:sldMk cId="1364452874" sldId="450"/>
        </pc:sldMkLst>
      </pc:sldChg>
      <pc:sldChg chg="addSp modSp add del mod modNotesTx">
        <pc:chgData name="Nguyen Bui Trong Tin" userId="e8b171ad-d98b-49d5-bbe6-f86bd94206fe" providerId="ADAL" clId="{29D576B0-55CD-4CC9-8DC0-D7A10774DC02}" dt="2021-07-14T15:22:47.240" v="616" actId="2696"/>
        <pc:sldMkLst>
          <pc:docMk/>
          <pc:sldMk cId="3969936105" sldId="451"/>
        </pc:sldMkLst>
        <pc:picChg chg="add mod">
          <ac:chgData name="Nguyen Bui Trong Tin" userId="e8b171ad-d98b-49d5-bbe6-f86bd94206fe" providerId="ADAL" clId="{29D576B0-55CD-4CC9-8DC0-D7A10774DC02}" dt="2021-07-14T15:21:45.609" v="600" actId="14100"/>
          <ac:picMkLst>
            <pc:docMk/>
            <pc:sldMk cId="3969936105" sldId="451"/>
            <ac:picMk id="2" creationId="{7012C23D-52E2-4A79-8BD2-11804A235BB7}"/>
          </ac:picMkLst>
        </pc:picChg>
      </pc:sldChg>
      <pc:sldChg chg="addSp delSp modSp add mod modNotesTx">
        <pc:chgData name="Nguyen Bui Trong Tin" userId="e8b171ad-d98b-49d5-bbe6-f86bd94206fe" providerId="ADAL" clId="{29D576B0-55CD-4CC9-8DC0-D7A10774DC02}" dt="2021-07-20T10:56:15.697" v="3812" actId="20577"/>
        <pc:sldMkLst>
          <pc:docMk/>
          <pc:sldMk cId="2924210931" sldId="452"/>
        </pc:sldMkLst>
        <pc:spChg chg="mod">
          <ac:chgData name="Nguyen Bui Trong Tin" userId="e8b171ad-d98b-49d5-bbe6-f86bd94206fe" providerId="ADAL" clId="{29D576B0-55CD-4CC9-8DC0-D7A10774DC02}" dt="2021-07-20T10:56:15.697" v="3812" actId="20577"/>
          <ac:spMkLst>
            <pc:docMk/>
            <pc:sldMk cId="2924210931" sldId="452"/>
            <ac:spMk id="3" creationId="{139D5992-74CA-4E5E-831D-1F8F99FB57FF}"/>
          </ac:spMkLst>
        </pc:spChg>
        <pc:picChg chg="add del mod">
          <ac:chgData name="Nguyen Bui Trong Tin" userId="e8b171ad-d98b-49d5-bbe6-f86bd94206fe" providerId="ADAL" clId="{29D576B0-55CD-4CC9-8DC0-D7A10774DC02}" dt="2021-07-14T15:22:36.270" v="605" actId="478"/>
          <ac:picMkLst>
            <pc:docMk/>
            <pc:sldMk cId="2924210931" sldId="452"/>
            <ac:picMk id="2" creationId="{A9E9C522-BA02-4342-A651-C361AA19FB06}"/>
          </ac:picMkLst>
        </pc:picChg>
        <pc:picChg chg="add mod">
          <ac:chgData name="Nguyen Bui Trong Tin" userId="e8b171ad-d98b-49d5-bbe6-f86bd94206fe" providerId="ADAL" clId="{29D576B0-55CD-4CC9-8DC0-D7A10774DC02}" dt="2021-07-14T15:22:44.253" v="615" actId="1035"/>
          <ac:picMkLst>
            <pc:docMk/>
            <pc:sldMk cId="2924210931" sldId="452"/>
            <ac:picMk id="4" creationId="{2D81A6F9-4A5E-4D51-9B76-7FDF8961E96C}"/>
          </ac:picMkLst>
        </pc:picChg>
        <pc:picChg chg="add mod">
          <ac:chgData name="Nguyen Bui Trong Tin" userId="e8b171ad-d98b-49d5-bbe6-f86bd94206fe" providerId="ADAL" clId="{29D576B0-55CD-4CC9-8DC0-D7A10774DC02}" dt="2021-07-20T10:48:55.126" v="3779" actId="1076"/>
          <ac:picMkLst>
            <pc:docMk/>
            <pc:sldMk cId="2924210931" sldId="452"/>
            <ac:picMk id="5" creationId="{C01BA0CA-BC12-4867-B2AA-8A66D299DBF9}"/>
          </ac:picMkLst>
        </pc:picChg>
        <pc:picChg chg="add del mod">
          <ac:chgData name="Nguyen Bui Trong Tin" userId="e8b171ad-d98b-49d5-bbe6-f86bd94206fe" providerId="ADAL" clId="{29D576B0-55CD-4CC9-8DC0-D7A10774DC02}" dt="2021-07-20T10:51:51.902" v="3781" actId="478"/>
          <ac:picMkLst>
            <pc:docMk/>
            <pc:sldMk cId="2924210931" sldId="452"/>
            <ac:picMk id="6" creationId="{DC502BB4-ED5F-43DE-9BF6-517FFB99F427}"/>
          </ac:picMkLst>
        </pc:picChg>
        <pc:picChg chg="add mod">
          <ac:chgData name="Nguyen Bui Trong Tin" userId="e8b171ad-d98b-49d5-bbe6-f86bd94206fe" providerId="ADAL" clId="{29D576B0-55CD-4CC9-8DC0-D7A10774DC02}" dt="2021-07-20T10:54:19.909" v="3785" actId="14100"/>
          <ac:picMkLst>
            <pc:docMk/>
            <pc:sldMk cId="2924210931" sldId="452"/>
            <ac:picMk id="1026" creationId="{FFFDD8C9-A047-4324-9FF2-49296811FA85}"/>
          </ac:picMkLst>
        </pc:picChg>
      </pc:sldChg>
      <pc:sldChg chg="addSp modSp add mod modNotesTx">
        <pc:chgData name="Nguyen Bui Trong Tin" userId="e8b171ad-d98b-49d5-bbe6-f86bd94206fe" providerId="ADAL" clId="{29D576B0-55CD-4CC9-8DC0-D7A10774DC02}" dt="2021-07-20T10:59:47.276" v="3867" actId="20577"/>
        <pc:sldMkLst>
          <pc:docMk/>
          <pc:sldMk cId="528049056" sldId="453"/>
        </pc:sldMkLst>
        <pc:spChg chg="mod">
          <ac:chgData name="Nguyen Bui Trong Tin" userId="e8b171ad-d98b-49d5-bbe6-f86bd94206fe" providerId="ADAL" clId="{29D576B0-55CD-4CC9-8DC0-D7A10774DC02}" dt="2021-07-20T10:59:47.276" v="3867" actId="20577"/>
          <ac:spMkLst>
            <pc:docMk/>
            <pc:sldMk cId="528049056" sldId="453"/>
            <ac:spMk id="3" creationId="{139D5992-74CA-4E5E-831D-1F8F99FB57FF}"/>
          </ac:spMkLst>
        </pc:spChg>
        <pc:picChg chg="add mod">
          <ac:chgData name="Nguyen Bui Trong Tin" userId="e8b171ad-d98b-49d5-bbe6-f86bd94206fe" providerId="ADAL" clId="{29D576B0-55CD-4CC9-8DC0-D7A10774DC02}" dt="2021-07-14T15:23:46.844" v="622" actId="14100"/>
          <ac:picMkLst>
            <pc:docMk/>
            <pc:sldMk cId="528049056" sldId="453"/>
            <ac:picMk id="2" creationId="{A4764B9E-3217-4DE5-A988-66C216BFFFF4}"/>
          </ac:picMkLst>
        </pc:picChg>
      </pc:sldChg>
      <pc:sldChg chg="addSp modSp add mod ord modNotesTx">
        <pc:chgData name="Nguyen Bui Trong Tin" userId="e8b171ad-d98b-49d5-bbe6-f86bd94206fe" providerId="ADAL" clId="{29D576B0-55CD-4CC9-8DC0-D7A10774DC02}" dt="2021-07-20T11:00:01.902" v="3868" actId="20577"/>
        <pc:sldMkLst>
          <pc:docMk/>
          <pc:sldMk cId="214806516" sldId="454"/>
        </pc:sldMkLst>
        <pc:spChg chg="mod">
          <ac:chgData name="Nguyen Bui Trong Tin" userId="e8b171ad-d98b-49d5-bbe6-f86bd94206fe" providerId="ADAL" clId="{29D576B0-55CD-4CC9-8DC0-D7A10774DC02}" dt="2021-07-20T11:00:01.902" v="3868" actId="20577"/>
          <ac:spMkLst>
            <pc:docMk/>
            <pc:sldMk cId="214806516" sldId="454"/>
            <ac:spMk id="3" creationId="{139D5992-74CA-4E5E-831D-1F8F99FB57FF}"/>
          </ac:spMkLst>
        </pc:spChg>
        <pc:picChg chg="add mod">
          <ac:chgData name="Nguyen Bui Trong Tin" userId="e8b171ad-d98b-49d5-bbe6-f86bd94206fe" providerId="ADAL" clId="{29D576B0-55CD-4CC9-8DC0-D7A10774DC02}" dt="2021-07-14T15:26:03.317" v="638" actId="14100"/>
          <ac:picMkLst>
            <pc:docMk/>
            <pc:sldMk cId="214806516" sldId="454"/>
            <ac:picMk id="2" creationId="{84F182B7-D7FE-45B5-8969-7DD11AAC8EAE}"/>
          </ac:picMkLst>
        </pc:picChg>
      </pc:sldChg>
      <pc:sldChg chg="addSp modSp add mod ord modNotesTx">
        <pc:chgData name="Nguyen Bui Trong Tin" userId="e8b171ad-d98b-49d5-bbe6-f86bd94206fe" providerId="ADAL" clId="{29D576B0-55CD-4CC9-8DC0-D7A10774DC02}" dt="2021-07-20T11:00:33.758" v="3872" actId="20577"/>
        <pc:sldMkLst>
          <pc:docMk/>
          <pc:sldMk cId="1503107670" sldId="455"/>
        </pc:sldMkLst>
        <pc:spChg chg="mod">
          <ac:chgData name="Nguyen Bui Trong Tin" userId="e8b171ad-d98b-49d5-bbe6-f86bd94206fe" providerId="ADAL" clId="{29D576B0-55CD-4CC9-8DC0-D7A10774DC02}" dt="2021-07-20T11:00:33.758" v="3872" actId="20577"/>
          <ac:spMkLst>
            <pc:docMk/>
            <pc:sldMk cId="1503107670" sldId="455"/>
            <ac:spMk id="3" creationId="{139D5992-74CA-4E5E-831D-1F8F99FB57FF}"/>
          </ac:spMkLst>
        </pc:spChg>
        <pc:picChg chg="add mod">
          <ac:chgData name="Nguyen Bui Trong Tin" userId="e8b171ad-d98b-49d5-bbe6-f86bd94206fe" providerId="ADAL" clId="{29D576B0-55CD-4CC9-8DC0-D7A10774DC02}" dt="2021-07-14T15:26:36.109" v="644" actId="14100"/>
          <ac:picMkLst>
            <pc:docMk/>
            <pc:sldMk cId="1503107670" sldId="455"/>
            <ac:picMk id="2" creationId="{3A68A59E-5CE2-4EFA-B007-99B19F703F44}"/>
          </ac:picMkLst>
        </pc:picChg>
      </pc:sldChg>
      <pc:sldChg chg="addSp modSp add mod">
        <pc:chgData name="Nguyen Bui Trong Tin" userId="e8b171ad-d98b-49d5-bbe6-f86bd94206fe" providerId="ADAL" clId="{29D576B0-55CD-4CC9-8DC0-D7A10774DC02}" dt="2021-07-20T11:05:57.247" v="3925" actId="20577"/>
        <pc:sldMkLst>
          <pc:docMk/>
          <pc:sldMk cId="1637794431" sldId="456"/>
        </pc:sldMkLst>
        <pc:spChg chg="mod">
          <ac:chgData name="Nguyen Bui Trong Tin" userId="e8b171ad-d98b-49d5-bbe6-f86bd94206fe" providerId="ADAL" clId="{29D576B0-55CD-4CC9-8DC0-D7A10774DC02}" dt="2021-07-20T11:05:57.247" v="3925" actId="20577"/>
          <ac:spMkLst>
            <pc:docMk/>
            <pc:sldMk cId="1637794431" sldId="456"/>
            <ac:spMk id="3" creationId="{139D5992-74CA-4E5E-831D-1F8F99FB57FF}"/>
          </ac:spMkLst>
        </pc:spChg>
        <pc:picChg chg="add mod">
          <ac:chgData name="Nguyen Bui Trong Tin" userId="e8b171ad-d98b-49d5-bbe6-f86bd94206fe" providerId="ADAL" clId="{29D576B0-55CD-4CC9-8DC0-D7A10774DC02}" dt="2021-07-14T15:40:50.585" v="655" actId="1076"/>
          <ac:picMkLst>
            <pc:docMk/>
            <pc:sldMk cId="1637794431" sldId="456"/>
            <ac:picMk id="2" creationId="{68233C96-9EAD-4000-AF4C-5F1C8EC0FAB4}"/>
          </ac:picMkLst>
        </pc:picChg>
      </pc:sldChg>
      <pc:sldChg chg="addSp modSp add mod ord">
        <pc:chgData name="Nguyen Bui Trong Tin" userId="e8b171ad-d98b-49d5-bbe6-f86bd94206fe" providerId="ADAL" clId="{29D576B0-55CD-4CC9-8DC0-D7A10774DC02}" dt="2021-07-20T11:10:01.371" v="4128" actId="20577"/>
        <pc:sldMkLst>
          <pc:docMk/>
          <pc:sldMk cId="1951316361" sldId="457"/>
        </pc:sldMkLst>
        <pc:spChg chg="mod">
          <ac:chgData name="Nguyen Bui Trong Tin" userId="e8b171ad-d98b-49d5-bbe6-f86bd94206fe" providerId="ADAL" clId="{29D576B0-55CD-4CC9-8DC0-D7A10774DC02}" dt="2021-07-20T11:10:01.371" v="4128" actId="20577"/>
          <ac:spMkLst>
            <pc:docMk/>
            <pc:sldMk cId="1951316361" sldId="457"/>
            <ac:spMk id="3" creationId="{139D5992-74CA-4E5E-831D-1F8F99FB57FF}"/>
          </ac:spMkLst>
        </pc:spChg>
        <pc:picChg chg="add mod">
          <ac:chgData name="Nguyen Bui Trong Tin" userId="e8b171ad-d98b-49d5-bbe6-f86bd94206fe" providerId="ADAL" clId="{29D576B0-55CD-4CC9-8DC0-D7A10774DC02}" dt="2021-07-14T15:42:19.993" v="668" actId="14100"/>
          <ac:picMkLst>
            <pc:docMk/>
            <pc:sldMk cId="1951316361" sldId="457"/>
            <ac:picMk id="2" creationId="{E739CFE5-0460-409D-BC3B-FCA35649400A}"/>
          </ac:picMkLst>
        </pc:picChg>
      </pc:sldChg>
      <pc:sldChg chg="addSp modSp add mod">
        <pc:chgData name="Nguyen Bui Trong Tin" userId="e8b171ad-d98b-49d5-bbe6-f86bd94206fe" providerId="ADAL" clId="{29D576B0-55CD-4CC9-8DC0-D7A10774DC02}" dt="2021-07-20T11:10:54.742" v="4135" actId="20577"/>
        <pc:sldMkLst>
          <pc:docMk/>
          <pc:sldMk cId="2620478218" sldId="458"/>
        </pc:sldMkLst>
        <pc:spChg chg="mod">
          <ac:chgData name="Nguyen Bui Trong Tin" userId="e8b171ad-d98b-49d5-bbe6-f86bd94206fe" providerId="ADAL" clId="{29D576B0-55CD-4CC9-8DC0-D7A10774DC02}" dt="2021-07-20T11:10:54.742" v="4135" actId="20577"/>
          <ac:spMkLst>
            <pc:docMk/>
            <pc:sldMk cId="2620478218" sldId="458"/>
            <ac:spMk id="3" creationId="{139D5992-74CA-4E5E-831D-1F8F99FB57FF}"/>
          </ac:spMkLst>
        </pc:spChg>
        <pc:picChg chg="add mod">
          <ac:chgData name="Nguyen Bui Trong Tin" userId="e8b171ad-d98b-49d5-bbe6-f86bd94206fe" providerId="ADAL" clId="{29D576B0-55CD-4CC9-8DC0-D7A10774DC02}" dt="2021-07-14T15:43:54.035" v="671" actId="14100"/>
          <ac:picMkLst>
            <pc:docMk/>
            <pc:sldMk cId="2620478218" sldId="458"/>
            <ac:picMk id="2" creationId="{E341E764-1828-4AD7-8F71-E4214F31B726}"/>
          </ac:picMkLst>
        </pc:picChg>
      </pc:sldChg>
      <pc:sldChg chg="addSp modSp add mod">
        <pc:chgData name="Nguyen Bui Trong Tin" userId="e8b171ad-d98b-49d5-bbe6-f86bd94206fe" providerId="ADAL" clId="{29D576B0-55CD-4CC9-8DC0-D7A10774DC02}" dt="2021-07-20T11:12:58.994" v="4163" actId="20577"/>
        <pc:sldMkLst>
          <pc:docMk/>
          <pc:sldMk cId="294261503" sldId="459"/>
        </pc:sldMkLst>
        <pc:spChg chg="mod">
          <ac:chgData name="Nguyen Bui Trong Tin" userId="e8b171ad-d98b-49d5-bbe6-f86bd94206fe" providerId="ADAL" clId="{29D576B0-55CD-4CC9-8DC0-D7A10774DC02}" dt="2021-07-20T11:12:58.994" v="4163" actId="20577"/>
          <ac:spMkLst>
            <pc:docMk/>
            <pc:sldMk cId="294261503" sldId="459"/>
            <ac:spMk id="3" creationId="{139D5992-74CA-4E5E-831D-1F8F99FB57FF}"/>
          </ac:spMkLst>
        </pc:spChg>
        <pc:picChg chg="add mod">
          <ac:chgData name="Nguyen Bui Trong Tin" userId="e8b171ad-d98b-49d5-bbe6-f86bd94206fe" providerId="ADAL" clId="{29D576B0-55CD-4CC9-8DC0-D7A10774DC02}" dt="2021-07-14T15:45:09.869" v="676" actId="14100"/>
          <ac:picMkLst>
            <pc:docMk/>
            <pc:sldMk cId="294261503" sldId="459"/>
            <ac:picMk id="2" creationId="{77649133-B65A-4B1B-825B-5F1EAC0E4A79}"/>
          </ac:picMkLst>
        </pc:picChg>
      </pc:sldChg>
      <pc:sldChg chg="addSp modSp add mod">
        <pc:chgData name="Nguyen Bui Trong Tin" userId="e8b171ad-d98b-49d5-bbe6-f86bd94206fe" providerId="ADAL" clId="{29D576B0-55CD-4CC9-8DC0-D7A10774DC02}" dt="2021-07-20T11:18:15.791" v="4313" actId="20577"/>
        <pc:sldMkLst>
          <pc:docMk/>
          <pc:sldMk cId="842403208" sldId="460"/>
        </pc:sldMkLst>
        <pc:spChg chg="mod">
          <ac:chgData name="Nguyen Bui Trong Tin" userId="e8b171ad-d98b-49d5-bbe6-f86bd94206fe" providerId="ADAL" clId="{29D576B0-55CD-4CC9-8DC0-D7A10774DC02}" dt="2021-07-20T11:18:15.791" v="4313" actId="20577"/>
          <ac:spMkLst>
            <pc:docMk/>
            <pc:sldMk cId="842403208" sldId="460"/>
            <ac:spMk id="3" creationId="{139D5992-74CA-4E5E-831D-1F8F99FB57FF}"/>
          </ac:spMkLst>
        </pc:spChg>
        <pc:picChg chg="add mod">
          <ac:chgData name="Nguyen Bui Trong Tin" userId="e8b171ad-d98b-49d5-bbe6-f86bd94206fe" providerId="ADAL" clId="{29D576B0-55CD-4CC9-8DC0-D7A10774DC02}" dt="2021-07-14T16:34:18.512" v="706" actId="14100"/>
          <ac:picMkLst>
            <pc:docMk/>
            <pc:sldMk cId="842403208" sldId="460"/>
            <ac:picMk id="2" creationId="{7F2F9BD1-15F2-46B0-A609-4DE7553AC955}"/>
          </ac:picMkLst>
        </pc:picChg>
      </pc:sldChg>
      <pc:sldChg chg="addSp modSp add mod">
        <pc:chgData name="Nguyen Bui Trong Tin" userId="e8b171ad-d98b-49d5-bbe6-f86bd94206fe" providerId="ADAL" clId="{29D576B0-55CD-4CC9-8DC0-D7A10774DC02}" dt="2021-07-20T11:20:30.936" v="4314" actId="20577"/>
        <pc:sldMkLst>
          <pc:docMk/>
          <pc:sldMk cId="3339685602" sldId="461"/>
        </pc:sldMkLst>
        <pc:spChg chg="mod">
          <ac:chgData name="Nguyen Bui Trong Tin" userId="e8b171ad-d98b-49d5-bbe6-f86bd94206fe" providerId="ADAL" clId="{29D576B0-55CD-4CC9-8DC0-D7A10774DC02}" dt="2021-07-20T11:20:30.936" v="4314" actId="20577"/>
          <ac:spMkLst>
            <pc:docMk/>
            <pc:sldMk cId="3339685602" sldId="461"/>
            <ac:spMk id="3" creationId="{139D5992-74CA-4E5E-831D-1F8F99FB57FF}"/>
          </ac:spMkLst>
        </pc:spChg>
        <pc:picChg chg="add mod">
          <ac:chgData name="Nguyen Bui Trong Tin" userId="e8b171ad-d98b-49d5-bbe6-f86bd94206fe" providerId="ADAL" clId="{29D576B0-55CD-4CC9-8DC0-D7A10774DC02}" dt="2021-07-14T16:34:53.010" v="710" actId="14100"/>
          <ac:picMkLst>
            <pc:docMk/>
            <pc:sldMk cId="3339685602" sldId="461"/>
            <ac:picMk id="2" creationId="{A86F4B32-EB28-43C4-9BAC-DFE61EBE1833}"/>
          </ac:picMkLst>
        </pc:picChg>
      </pc:sldChg>
      <pc:sldChg chg="addSp modSp add mod">
        <pc:chgData name="Nguyen Bui Trong Tin" userId="e8b171ad-d98b-49d5-bbe6-f86bd94206fe" providerId="ADAL" clId="{29D576B0-55CD-4CC9-8DC0-D7A10774DC02}" dt="2021-07-20T11:21:05.816" v="4320" actId="20577"/>
        <pc:sldMkLst>
          <pc:docMk/>
          <pc:sldMk cId="3108741958" sldId="462"/>
        </pc:sldMkLst>
        <pc:spChg chg="mod">
          <ac:chgData name="Nguyen Bui Trong Tin" userId="e8b171ad-d98b-49d5-bbe6-f86bd94206fe" providerId="ADAL" clId="{29D576B0-55CD-4CC9-8DC0-D7A10774DC02}" dt="2021-07-20T11:21:05.816" v="4320" actId="20577"/>
          <ac:spMkLst>
            <pc:docMk/>
            <pc:sldMk cId="3108741958" sldId="462"/>
            <ac:spMk id="3" creationId="{139D5992-74CA-4E5E-831D-1F8F99FB57FF}"/>
          </ac:spMkLst>
        </pc:spChg>
        <pc:picChg chg="add mod">
          <ac:chgData name="Nguyen Bui Trong Tin" userId="e8b171ad-d98b-49d5-bbe6-f86bd94206fe" providerId="ADAL" clId="{29D576B0-55CD-4CC9-8DC0-D7A10774DC02}" dt="2021-07-14T16:35:10.918" v="713" actId="14100"/>
          <ac:picMkLst>
            <pc:docMk/>
            <pc:sldMk cId="3108741958" sldId="462"/>
            <ac:picMk id="2" creationId="{BEE27134-7894-4529-BA50-2470498FD3B7}"/>
          </ac:picMkLst>
        </pc:picChg>
      </pc:sldChg>
      <pc:sldChg chg="delSp add del mod">
        <pc:chgData name="Nguyen Bui Trong Tin" userId="e8b171ad-d98b-49d5-bbe6-f86bd94206fe" providerId="ADAL" clId="{29D576B0-55CD-4CC9-8DC0-D7A10774DC02}" dt="2021-07-14T14:02:34.550" v="219" actId="47"/>
        <pc:sldMkLst>
          <pc:docMk/>
          <pc:sldMk cId="1086289166" sldId="463"/>
        </pc:sldMkLst>
        <pc:picChg chg="del">
          <ac:chgData name="Nguyen Bui Trong Tin" userId="e8b171ad-d98b-49d5-bbe6-f86bd94206fe" providerId="ADAL" clId="{29D576B0-55CD-4CC9-8DC0-D7A10774DC02}" dt="2021-07-14T14:00:51.223" v="217" actId="478"/>
          <ac:picMkLst>
            <pc:docMk/>
            <pc:sldMk cId="1086289166" sldId="463"/>
            <ac:picMk id="2" creationId="{BBAC6BC5-6F96-41BA-A2B6-6DA75017EE3F}"/>
          </ac:picMkLst>
        </pc:picChg>
      </pc:sldChg>
      <pc:sldChg chg="addSp delSp modSp add mod">
        <pc:chgData name="Nguyen Bui Trong Tin" userId="e8b171ad-d98b-49d5-bbe6-f86bd94206fe" providerId="ADAL" clId="{29D576B0-55CD-4CC9-8DC0-D7A10774DC02}" dt="2021-07-20T09:34:28.257" v="2125" actId="20577"/>
        <pc:sldMkLst>
          <pc:docMk/>
          <pc:sldMk cId="2778744952" sldId="463"/>
        </pc:sldMkLst>
        <pc:spChg chg="mod">
          <ac:chgData name="Nguyen Bui Trong Tin" userId="e8b171ad-d98b-49d5-bbe6-f86bd94206fe" providerId="ADAL" clId="{29D576B0-55CD-4CC9-8DC0-D7A10774DC02}" dt="2021-07-20T09:34:28.257" v="2125" actId="20577"/>
          <ac:spMkLst>
            <pc:docMk/>
            <pc:sldMk cId="2778744952" sldId="463"/>
            <ac:spMk id="3" creationId="{139D5992-74CA-4E5E-831D-1F8F99FB57FF}"/>
          </ac:spMkLst>
        </pc:spChg>
        <pc:picChg chg="del">
          <ac:chgData name="Nguyen Bui Trong Tin" userId="e8b171ad-d98b-49d5-bbe6-f86bd94206fe" providerId="ADAL" clId="{29D576B0-55CD-4CC9-8DC0-D7A10774DC02}" dt="2021-07-14T14:19:54.912" v="327" actId="478"/>
          <ac:picMkLst>
            <pc:docMk/>
            <pc:sldMk cId="2778744952" sldId="463"/>
            <ac:picMk id="2" creationId="{BAEC74F1-2C94-423C-B172-BF493C5DE855}"/>
          </ac:picMkLst>
        </pc:picChg>
        <pc:picChg chg="add mod">
          <ac:chgData name="Nguyen Bui Trong Tin" userId="e8b171ad-d98b-49d5-bbe6-f86bd94206fe" providerId="ADAL" clId="{29D576B0-55CD-4CC9-8DC0-D7A10774DC02}" dt="2021-07-14T14:19:58.782" v="355" actId="1035"/>
          <ac:picMkLst>
            <pc:docMk/>
            <pc:sldMk cId="2778744952" sldId="463"/>
            <ac:picMk id="4" creationId="{683C9F96-48A4-43B7-A0AE-DE02C59C0E57}"/>
          </ac:picMkLst>
        </pc:picChg>
      </pc:sldChg>
      <pc:sldChg chg="delSp add del mod">
        <pc:chgData name="Nguyen Bui Trong Tin" userId="e8b171ad-d98b-49d5-bbe6-f86bd94206fe" providerId="ADAL" clId="{29D576B0-55CD-4CC9-8DC0-D7A10774DC02}" dt="2021-07-14T14:02:35.313" v="220" actId="47"/>
        <pc:sldMkLst>
          <pc:docMk/>
          <pc:sldMk cId="1550122501" sldId="464"/>
        </pc:sldMkLst>
        <pc:picChg chg="del">
          <ac:chgData name="Nguyen Bui Trong Tin" userId="e8b171ad-d98b-49d5-bbe6-f86bd94206fe" providerId="ADAL" clId="{29D576B0-55CD-4CC9-8DC0-D7A10774DC02}" dt="2021-07-14T14:00:52.405" v="218" actId="478"/>
          <ac:picMkLst>
            <pc:docMk/>
            <pc:sldMk cId="1550122501" sldId="464"/>
            <ac:picMk id="2" creationId="{BBAC6BC5-6F96-41BA-A2B6-6DA75017EE3F}"/>
          </ac:picMkLst>
        </pc:picChg>
      </pc:sldChg>
      <pc:sldChg chg="addSp modSp add del mod modNotesTx">
        <pc:chgData name="Nguyen Bui Trong Tin" userId="e8b171ad-d98b-49d5-bbe6-f86bd94206fe" providerId="ADAL" clId="{29D576B0-55CD-4CC9-8DC0-D7A10774DC02}" dt="2021-07-14T15:25:09.223" v="631" actId="2696"/>
        <pc:sldMkLst>
          <pc:docMk/>
          <pc:sldMk cId="3265163139" sldId="464"/>
        </pc:sldMkLst>
        <pc:picChg chg="add mod">
          <ac:chgData name="Nguyen Bui Trong Tin" userId="e8b171ad-d98b-49d5-bbe6-f86bd94206fe" providerId="ADAL" clId="{29D576B0-55CD-4CC9-8DC0-D7A10774DC02}" dt="2021-07-14T15:24:42.393" v="626" actId="14100"/>
          <ac:picMkLst>
            <pc:docMk/>
            <pc:sldMk cId="3265163139" sldId="464"/>
            <ac:picMk id="2" creationId="{E5999162-4198-4206-B074-C49E70C25439}"/>
          </ac:picMkLst>
        </pc:picChg>
      </pc:sldChg>
      <pc:sldChg chg="addSp modSp add mod ord modNotesTx">
        <pc:chgData name="Nguyen Bui Trong Tin" userId="e8b171ad-d98b-49d5-bbe6-f86bd94206fe" providerId="ADAL" clId="{29D576B0-55CD-4CC9-8DC0-D7A10774DC02}" dt="2021-07-20T11:05:29.528" v="3924" actId="1076"/>
        <pc:sldMkLst>
          <pc:docMk/>
          <pc:sldMk cId="2112621650" sldId="465"/>
        </pc:sldMkLst>
        <pc:spChg chg="mod">
          <ac:chgData name="Nguyen Bui Trong Tin" userId="e8b171ad-d98b-49d5-bbe6-f86bd94206fe" providerId="ADAL" clId="{29D576B0-55CD-4CC9-8DC0-D7A10774DC02}" dt="2021-07-20T11:05:22.227" v="3922" actId="14100"/>
          <ac:spMkLst>
            <pc:docMk/>
            <pc:sldMk cId="2112621650" sldId="465"/>
            <ac:spMk id="3" creationId="{139D5992-74CA-4E5E-831D-1F8F99FB57FF}"/>
          </ac:spMkLst>
        </pc:spChg>
        <pc:picChg chg="add mod">
          <ac:chgData name="Nguyen Bui Trong Tin" userId="e8b171ad-d98b-49d5-bbe6-f86bd94206fe" providerId="ADAL" clId="{29D576B0-55CD-4CC9-8DC0-D7A10774DC02}" dt="2021-07-14T15:27:03.389" v="650" actId="14100"/>
          <ac:picMkLst>
            <pc:docMk/>
            <pc:sldMk cId="2112621650" sldId="465"/>
            <ac:picMk id="2" creationId="{4D2B20B1-0FD7-47F5-BF8F-CEC308AEB1A0}"/>
          </ac:picMkLst>
        </pc:picChg>
        <pc:picChg chg="add mod">
          <ac:chgData name="Nguyen Bui Trong Tin" userId="e8b171ad-d98b-49d5-bbe6-f86bd94206fe" providerId="ADAL" clId="{29D576B0-55CD-4CC9-8DC0-D7A10774DC02}" dt="2021-07-20T11:05:29.528" v="3924" actId="1076"/>
          <ac:picMkLst>
            <pc:docMk/>
            <pc:sldMk cId="2112621650" sldId="465"/>
            <ac:picMk id="2050" creationId="{7BD4DBF2-2CF2-42DB-961A-ECFFC8945514}"/>
          </ac:picMkLst>
        </pc:picChg>
      </pc:sldChg>
      <pc:sldChg chg="addSp modSp add mod">
        <pc:chgData name="Nguyen Bui Trong Tin" userId="e8b171ad-d98b-49d5-bbe6-f86bd94206fe" providerId="ADAL" clId="{29D576B0-55CD-4CC9-8DC0-D7A10774DC02}" dt="2021-07-20T11:07:35.182" v="4102" actId="20577"/>
        <pc:sldMkLst>
          <pc:docMk/>
          <pc:sldMk cId="2697943494" sldId="466"/>
        </pc:sldMkLst>
        <pc:spChg chg="mod">
          <ac:chgData name="Nguyen Bui Trong Tin" userId="e8b171ad-d98b-49d5-bbe6-f86bd94206fe" providerId="ADAL" clId="{29D576B0-55CD-4CC9-8DC0-D7A10774DC02}" dt="2021-07-20T11:07:35.182" v="4102" actId="20577"/>
          <ac:spMkLst>
            <pc:docMk/>
            <pc:sldMk cId="2697943494" sldId="466"/>
            <ac:spMk id="3" creationId="{139D5992-74CA-4E5E-831D-1F8F99FB57FF}"/>
          </ac:spMkLst>
        </pc:spChg>
        <pc:picChg chg="add mod">
          <ac:chgData name="Nguyen Bui Trong Tin" userId="e8b171ad-d98b-49d5-bbe6-f86bd94206fe" providerId="ADAL" clId="{29D576B0-55CD-4CC9-8DC0-D7A10774DC02}" dt="2021-07-14T15:41:20.480" v="659" actId="1076"/>
          <ac:picMkLst>
            <pc:docMk/>
            <pc:sldMk cId="2697943494" sldId="466"/>
            <ac:picMk id="2" creationId="{A3BE507F-7064-4338-A4CA-397D4F6B6FBB}"/>
          </ac:picMkLst>
        </pc:picChg>
      </pc:sldChg>
      <pc:sldChg chg="addSp modSp add mod">
        <pc:chgData name="Nguyen Bui Trong Tin" userId="e8b171ad-d98b-49d5-bbe6-f86bd94206fe" providerId="ADAL" clId="{29D576B0-55CD-4CC9-8DC0-D7A10774DC02}" dt="2021-07-20T11:09:12.302" v="4122" actId="20577"/>
        <pc:sldMkLst>
          <pc:docMk/>
          <pc:sldMk cId="3881250892" sldId="467"/>
        </pc:sldMkLst>
        <pc:spChg chg="mod">
          <ac:chgData name="Nguyen Bui Trong Tin" userId="e8b171ad-d98b-49d5-bbe6-f86bd94206fe" providerId="ADAL" clId="{29D576B0-55CD-4CC9-8DC0-D7A10774DC02}" dt="2021-07-20T11:09:12.302" v="4122" actId="20577"/>
          <ac:spMkLst>
            <pc:docMk/>
            <pc:sldMk cId="3881250892" sldId="467"/>
            <ac:spMk id="3" creationId="{139D5992-74CA-4E5E-831D-1F8F99FB57FF}"/>
          </ac:spMkLst>
        </pc:spChg>
        <pc:picChg chg="add mod">
          <ac:chgData name="Nguyen Bui Trong Tin" userId="e8b171ad-d98b-49d5-bbe6-f86bd94206fe" providerId="ADAL" clId="{29D576B0-55CD-4CC9-8DC0-D7A10774DC02}" dt="2021-07-14T15:41:47.221" v="662" actId="14100"/>
          <ac:picMkLst>
            <pc:docMk/>
            <pc:sldMk cId="3881250892" sldId="467"/>
            <ac:picMk id="2" creationId="{138FB935-41A0-42A7-945C-D00D44BCB054}"/>
          </ac:picMkLst>
        </pc:picChg>
      </pc:sldChg>
      <pc:sldChg chg="addSp modSp add mod">
        <pc:chgData name="Nguyen Bui Trong Tin" userId="e8b171ad-d98b-49d5-bbe6-f86bd94206fe" providerId="ADAL" clId="{29D576B0-55CD-4CC9-8DC0-D7A10774DC02}" dt="2021-07-20T11:06:26.857" v="4018" actId="20577"/>
        <pc:sldMkLst>
          <pc:docMk/>
          <pc:sldMk cId="792096949" sldId="468"/>
        </pc:sldMkLst>
        <pc:spChg chg="mod">
          <ac:chgData name="Nguyen Bui Trong Tin" userId="e8b171ad-d98b-49d5-bbe6-f86bd94206fe" providerId="ADAL" clId="{29D576B0-55CD-4CC9-8DC0-D7A10774DC02}" dt="2021-07-20T11:06:26.857" v="4018" actId="20577"/>
          <ac:spMkLst>
            <pc:docMk/>
            <pc:sldMk cId="792096949" sldId="468"/>
            <ac:spMk id="3" creationId="{139D5992-74CA-4E5E-831D-1F8F99FB57FF}"/>
          </ac:spMkLst>
        </pc:spChg>
        <pc:picChg chg="add mod">
          <ac:chgData name="Nguyen Bui Trong Tin" userId="e8b171ad-d98b-49d5-bbe6-f86bd94206fe" providerId="ADAL" clId="{29D576B0-55CD-4CC9-8DC0-D7A10774DC02}" dt="2021-07-14T15:41:02.975" v="657" actId="1076"/>
          <ac:picMkLst>
            <pc:docMk/>
            <pc:sldMk cId="792096949" sldId="468"/>
            <ac:picMk id="2" creationId="{A4DCE305-BF52-4BA7-9513-0F7F7707636B}"/>
          </ac:picMkLst>
        </pc:picChg>
      </pc:sldChg>
      <pc:sldChg chg="addSp modSp add mod">
        <pc:chgData name="Nguyen Bui Trong Tin" userId="e8b171ad-d98b-49d5-bbe6-f86bd94206fe" providerId="ADAL" clId="{29D576B0-55CD-4CC9-8DC0-D7A10774DC02}" dt="2021-07-20T11:14:53.769" v="4308" actId="20577"/>
        <pc:sldMkLst>
          <pc:docMk/>
          <pc:sldMk cId="1026462169" sldId="469"/>
        </pc:sldMkLst>
        <pc:spChg chg="mod">
          <ac:chgData name="Nguyen Bui Trong Tin" userId="e8b171ad-d98b-49d5-bbe6-f86bd94206fe" providerId="ADAL" clId="{29D576B0-55CD-4CC9-8DC0-D7A10774DC02}" dt="2021-07-20T11:14:53.769" v="4308" actId="20577"/>
          <ac:spMkLst>
            <pc:docMk/>
            <pc:sldMk cId="1026462169" sldId="469"/>
            <ac:spMk id="3" creationId="{139D5992-74CA-4E5E-831D-1F8F99FB57FF}"/>
          </ac:spMkLst>
        </pc:spChg>
        <pc:picChg chg="add mod">
          <ac:chgData name="Nguyen Bui Trong Tin" userId="e8b171ad-d98b-49d5-bbe6-f86bd94206fe" providerId="ADAL" clId="{29D576B0-55CD-4CC9-8DC0-D7A10774DC02}" dt="2021-07-14T15:45:27.497" v="681" actId="14100"/>
          <ac:picMkLst>
            <pc:docMk/>
            <pc:sldMk cId="1026462169" sldId="469"/>
            <ac:picMk id="2" creationId="{548AF3CD-F356-4133-BECE-205AA3E098EA}"/>
          </ac:picMkLst>
        </pc:picChg>
      </pc:sldChg>
      <pc:sldChg chg="add del">
        <pc:chgData name="Nguyen Bui Trong Tin" userId="e8b171ad-d98b-49d5-bbe6-f86bd94206fe" providerId="ADAL" clId="{29D576B0-55CD-4CC9-8DC0-D7A10774DC02}" dt="2021-07-14T15:45:54.116" v="682" actId="47"/>
        <pc:sldMkLst>
          <pc:docMk/>
          <pc:sldMk cId="231279953" sldId="470"/>
        </pc:sldMkLst>
      </pc:sldChg>
      <pc:sldChg chg="modSp add mod ord">
        <pc:chgData name="Nguyen Bui Trong Tin" userId="e8b171ad-d98b-49d5-bbe6-f86bd94206fe" providerId="ADAL" clId="{29D576B0-55CD-4CC9-8DC0-D7A10774DC02}" dt="2021-07-14T15:46:21.787" v="703" actId="20577"/>
        <pc:sldMkLst>
          <pc:docMk/>
          <pc:sldMk cId="3580487758" sldId="470"/>
        </pc:sldMkLst>
        <pc:spChg chg="mod">
          <ac:chgData name="Nguyen Bui Trong Tin" userId="e8b171ad-d98b-49d5-bbe6-f86bd94206fe" providerId="ADAL" clId="{29D576B0-55CD-4CC9-8DC0-D7A10774DC02}" dt="2021-07-14T15:46:21.787" v="703" actId="20577"/>
          <ac:spMkLst>
            <pc:docMk/>
            <pc:sldMk cId="3580487758" sldId="470"/>
            <ac:spMk id="3" creationId="{139D5992-74CA-4E5E-831D-1F8F99FB57FF}"/>
          </ac:spMkLst>
        </pc:spChg>
      </pc:sldChg>
      <pc:sldChg chg="add del">
        <pc:chgData name="Nguyen Bui Trong Tin" userId="e8b171ad-d98b-49d5-bbe6-f86bd94206fe" providerId="ADAL" clId="{29D576B0-55CD-4CC9-8DC0-D7A10774DC02}" dt="2021-07-14T16:35:38.496" v="716" actId="47"/>
        <pc:sldMkLst>
          <pc:docMk/>
          <pc:sldMk cId="1771697750" sldId="471"/>
        </pc:sldMkLst>
      </pc:sldChg>
      <pc:sldChg chg="modSp add mod ord">
        <pc:chgData name="Nguyen Bui Trong Tin" userId="e8b171ad-d98b-49d5-bbe6-f86bd94206fe" providerId="ADAL" clId="{29D576B0-55CD-4CC9-8DC0-D7A10774DC02}" dt="2021-07-14T16:43:16.587" v="769" actId="20577"/>
        <pc:sldMkLst>
          <pc:docMk/>
          <pc:sldMk cId="2886120708" sldId="471"/>
        </pc:sldMkLst>
        <pc:spChg chg="mod">
          <ac:chgData name="Nguyen Bui Trong Tin" userId="e8b171ad-d98b-49d5-bbe6-f86bd94206fe" providerId="ADAL" clId="{29D576B0-55CD-4CC9-8DC0-D7A10774DC02}" dt="2021-07-14T16:43:16.587" v="769" actId="20577"/>
          <ac:spMkLst>
            <pc:docMk/>
            <pc:sldMk cId="2886120708" sldId="471"/>
            <ac:spMk id="3" creationId="{139D5992-74CA-4E5E-831D-1F8F99FB57FF}"/>
          </ac:spMkLst>
        </pc:spChg>
      </pc:sldChg>
      <pc:sldChg chg="add del">
        <pc:chgData name="Nguyen Bui Trong Tin" userId="e8b171ad-d98b-49d5-bbe6-f86bd94206fe" providerId="ADAL" clId="{29D576B0-55CD-4CC9-8DC0-D7A10774DC02}" dt="2021-07-14T16:35:38.496" v="716" actId="47"/>
        <pc:sldMkLst>
          <pc:docMk/>
          <pc:sldMk cId="2728638137" sldId="472"/>
        </pc:sldMkLst>
      </pc:sldChg>
      <pc:sldChg chg="addSp modSp add mod">
        <pc:chgData name="Nguyen Bui Trong Tin" userId="e8b171ad-d98b-49d5-bbe6-f86bd94206fe" providerId="ADAL" clId="{29D576B0-55CD-4CC9-8DC0-D7A10774DC02}" dt="2021-07-20T11:26:01.575" v="4361" actId="20577"/>
        <pc:sldMkLst>
          <pc:docMk/>
          <pc:sldMk cId="3038498279" sldId="472"/>
        </pc:sldMkLst>
        <pc:spChg chg="mod">
          <ac:chgData name="Nguyen Bui Trong Tin" userId="e8b171ad-d98b-49d5-bbe6-f86bd94206fe" providerId="ADAL" clId="{29D576B0-55CD-4CC9-8DC0-D7A10774DC02}" dt="2021-07-20T11:26:01.575" v="4361" actId="20577"/>
          <ac:spMkLst>
            <pc:docMk/>
            <pc:sldMk cId="3038498279" sldId="472"/>
            <ac:spMk id="3" creationId="{139D5992-74CA-4E5E-831D-1F8F99FB57FF}"/>
          </ac:spMkLst>
        </pc:spChg>
        <pc:picChg chg="add mod">
          <ac:chgData name="Nguyen Bui Trong Tin" userId="e8b171ad-d98b-49d5-bbe6-f86bd94206fe" providerId="ADAL" clId="{29D576B0-55CD-4CC9-8DC0-D7A10774DC02}" dt="2021-07-14T16:44:17.704" v="783" actId="1076"/>
          <ac:picMkLst>
            <pc:docMk/>
            <pc:sldMk cId="3038498279" sldId="472"/>
            <ac:picMk id="2" creationId="{F0E2BF93-8268-4E02-969B-0528BFA1BCF4}"/>
          </ac:picMkLst>
        </pc:picChg>
      </pc:sldChg>
      <pc:sldChg chg="addSp modSp add mod">
        <pc:chgData name="Nguyen Bui Trong Tin" userId="e8b171ad-d98b-49d5-bbe6-f86bd94206fe" providerId="ADAL" clId="{29D576B0-55CD-4CC9-8DC0-D7A10774DC02}" dt="2021-07-20T11:29:54.871" v="4362" actId="20577"/>
        <pc:sldMkLst>
          <pc:docMk/>
          <pc:sldMk cId="4102744358" sldId="473"/>
        </pc:sldMkLst>
        <pc:spChg chg="mod">
          <ac:chgData name="Nguyen Bui Trong Tin" userId="e8b171ad-d98b-49d5-bbe6-f86bd94206fe" providerId="ADAL" clId="{29D576B0-55CD-4CC9-8DC0-D7A10774DC02}" dt="2021-07-20T11:29:54.871" v="4362" actId="20577"/>
          <ac:spMkLst>
            <pc:docMk/>
            <pc:sldMk cId="4102744358" sldId="473"/>
            <ac:spMk id="3" creationId="{139D5992-74CA-4E5E-831D-1F8F99FB57FF}"/>
          </ac:spMkLst>
        </pc:spChg>
        <pc:picChg chg="add mod">
          <ac:chgData name="Nguyen Bui Trong Tin" userId="e8b171ad-d98b-49d5-bbe6-f86bd94206fe" providerId="ADAL" clId="{29D576B0-55CD-4CC9-8DC0-D7A10774DC02}" dt="2021-07-14T16:44:25.270" v="785" actId="1076"/>
          <ac:picMkLst>
            <pc:docMk/>
            <pc:sldMk cId="4102744358" sldId="473"/>
            <ac:picMk id="2" creationId="{A5D88B9B-B3AC-45D9-9D6F-00F476B61B93}"/>
          </ac:picMkLst>
        </pc:picChg>
      </pc:sldChg>
      <pc:sldChg chg="addSp modSp add mod">
        <pc:chgData name="Nguyen Bui Trong Tin" userId="e8b171ad-d98b-49d5-bbe6-f86bd94206fe" providerId="ADAL" clId="{29D576B0-55CD-4CC9-8DC0-D7A10774DC02}" dt="2021-07-20T11:30:10.942" v="4364" actId="20577"/>
        <pc:sldMkLst>
          <pc:docMk/>
          <pc:sldMk cId="1493386087" sldId="474"/>
        </pc:sldMkLst>
        <pc:spChg chg="mod">
          <ac:chgData name="Nguyen Bui Trong Tin" userId="e8b171ad-d98b-49d5-bbe6-f86bd94206fe" providerId="ADAL" clId="{29D576B0-55CD-4CC9-8DC0-D7A10774DC02}" dt="2021-07-20T11:30:10.942" v="4364" actId="20577"/>
          <ac:spMkLst>
            <pc:docMk/>
            <pc:sldMk cId="1493386087" sldId="474"/>
            <ac:spMk id="3" creationId="{139D5992-74CA-4E5E-831D-1F8F99FB57FF}"/>
          </ac:spMkLst>
        </pc:spChg>
        <pc:picChg chg="add mod">
          <ac:chgData name="Nguyen Bui Trong Tin" userId="e8b171ad-d98b-49d5-bbe6-f86bd94206fe" providerId="ADAL" clId="{29D576B0-55CD-4CC9-8DC0-D7A10774DC02}" dt="2021-07-14T16:44:35.284" v="787" actId="1076"/>
          <ac:picMkLst>
            <pc:docMk/>
            <pc:sldMk cId="1493386087" sldId="474"/>
            <ac:picMk id="2" creationId="{28162F20-776F-4281-94B8-55F0E10055F9}"/>
          </ac:picMkLst>
        </pc:picChg>
      </pc:sldChg>
      <pc:sldChg chg="addSp modSp add mod">
        <pc:chgData name="Nguyen Bui Trong Tin" userId="e8b171ad-d98b-49d5-bbe6-f86bd94206fe" providerId="ADAL" clId="{29D576B0-55CD-4CC9-8DC0-D7A10774DC02}" dt="2021-07-20T11:30:21.541" v="4365" actId="20577"/>
        <pc:sldMkLst>
          <pc:docMk/>
          <pc:sldMk cId="3183534830" sldId="475"/>
        </pc:sldMkLst>
        <pc:spChg chg="mod">
          <ac:chgData name="Nguyen Bui Trong Tin" userId="e8b171ad-d98b-49d5-bbe6-f86bd94206fe" providerId="ADAL" clId="{29D576B0-55CD-4CC9-8DC0-D7A10774DC02}" dt="2021-07-20T11:30:21.541" v="4365" actId="20577"/>
          <ac:spMkLst>
            <pc:docMk/>
            <pc:sldMk cId="3183534830" sldId="475"/>
            <ac:spMk id="3" creationId="{139D5992-74CA-4E5E-831D-1F8F99FB57FF}"/>
          </ac:spMkLst>
        </pc:spChg>
        <pc:picChg chg="add mod">
          <ac:chgData name="Nguyen Bui Trong Tin" userId="e8b171ad-d98b-49d5-bbe6-f86bd94206fe" providerId="ADAL" clId="{29D576B0-55CD-4CC9-8DC0-D7A10774DC02}" dt="2021-07-14T16:44:50.910" v="789" actId="1076"/>
          <ac:picMkLst>
            <pc:docMk/>
            <pc:sldMk cId="3183534830" sldId="475"/>
            <ac:picMk id="2" creationId="{C5099E8D-6988-4BF0-8A20-A4B5F8BD6CD4}"/>
          </ac:picMkLst>
        </pc:picChg>
      </pc:sldChg>
      <pc:sldChg chg="addSp modSp add mod">
        <pc:chgData name="Nguyen Bui Trong Tin" userId="e8b171ad-d98b-49d5-bbe6-f86bd94206fe" providerId="ADAL" clId="{29D576B0-55CD-4CC9-8DC0-D7A10774DC02}" dt="2021-07-20T11:30:36.819" v="4372" actId="20577"/>
        <pc:sldMkLst>
          <pc:docMk/>
          <pc:sldMk cId="2823992007" sldId="476"/>
        </pc:sldMkLst>
        <pc:spChg chg="mod">
          <ac:chgData name="Nguyen Bui Trong Tin" userId="e8b171ad-d98b-49d5-bbe6-f86bd94206fe" providerId="ADAL" clId="{29D576B0-55CD-4CC9-8DC0-D7A10774DC02}" dt="2021-07-20T11:30:36.819" v="4372" actId="20577"/>
          <ac:spMkLst>
            <pc:docMk/>
            <pc:sldMk cId="2823992007" sldId="476"/>
            <ac:spMk id="3" creationId="{139D5992-74CA-4E5E-831D-1F8F99FB57FF}"/>
          </ac:spMkLst>
        </pc:spChg>
        <pc:picChg chg="add mod">
          <ac:chgData name="Nguyen Bui Trong Tin" userId="e8b171ad-d98b-49d5-bbe6-f86bd94206fe" providerId="ADAL" clId="{29D576B0-55CD-4CC9-8DC0-D7A10774DC02}" dt="2021-07-14T16:45:12.430" v="792" actId="14100"/>
          <ac:picMkLst>
            <pc:docMk/>
            <pc:sldMk cId="2823992007" sldId="476"/>
            <ac:picMk id="2" creationId="{3EF6BC04-48D9-405F-8D93-9B8E1442E240}"/>
          </ac:picMkLst>
        </pc:picChg>
      </pc:sldChg>
      <pc:sldChg chg="addSp modSp add mod">
        <pc:chgData name="Nguyen Bui Trong Tin" userId="e8b171ad-d98b-49d5-bbe6-f86bd94206fe" providerId="ADAL" clId="{29D576B0-55CD-4CC9-8DC0-D7A10774DC02}" dt="2021-07-20T11:31:24.695" v="4373" actId="20577"/>
        <pc:sldMkLst>
          <pc:docMk/>
          <pc:sldMk cId="2706462380" sldId="477"/>
        </pc:sldMkLst>
        <pc:spChg chg="mod">
          <ac:chgData name="Nguyen Bui Trong Tin" userId="e8b171ad-d98b-49d5-bbe6-f86bd94206fe" providerId="ADAL" clId="{29D576B0-55CD-4CC9-8DC0-D7A10774DC02}" dt="2021-07-20T11:31:24.695" v="4373" actId="20577"/>
          <ac:spMkLst>
            <pc:docMk/>
            <pc:sldMk cId="2706462380" sldId="477"/>
            <ac:spMk id="3" creationId="{139D5992-74CA-4E5E-831D-1F8F99FB57FF}"/>
          </ac:spMkLst>
        </pc:spChg>
        <pc:picChg chg="add mod">
          <ac:chgData name="Nguyen Bui Trong Tin" userId="e8b171ad-d98b-49d5-bbe6-f86bd94206fe" providerId="ADAL" clId="{29D576B0-55CD-4CC9-8DC0-D7A10774DC02}" dt="2021-07-14T16:46:35.759" v="797" actId="1076"/>
          <ac:picMkLst>
            <pc:docMk/>
            <pc:sldMk cId="2706462380" sldId="477"/>
            <ac:picMk id="2" creationId="{0758D2E7-846F-4A8A-A336-9AA7AB1B5784}"/>
          </ac:picMkLst>
        </pc:picChg>
      </pc:sldChg>
      <pc:sldChg chg="addSp modSp add mod">
        <pc:chgData name="Nguyen Bui Trong Tin" userId="e8b171ad-d98b-49d5-bbe6-f86bd94206fe" providerId="ADAL" clId="{29D576B0-55CD-4CC9-8DC0-D7A10774DC02}" dt="2021-07-20T11:33:24.207" v="4374" actId="20577"/>
        <pc:sldMkLst>
          <pc:docMk/>
          <pc:sldMk cId="1855179523" sldId="478"/>
        </pc:sldMkLst>
        <pc:spChg chg="mod">
          <ac:chgData name="Nguyen Bui Trong Tin" userId="e8b171ad-d98b-49d5-bbe6-f86bd94206fe" providerId="ADAL" clId="{29D576B0-55CD-4CC9-8DC0-D7A10774DC02}" dt="2021-07-20T11:33:24.207" v="4374" actId="20577"/>
          <ac:spMkLst>
            <pc:docMk/>
            <pc:sldMk cId="1855179523" sldId="478"/>
            <ac:spMk id="3" creationId="{139D5992-74CA-4E5E-831D-1F8F99FB57FF}"/>
          </ac:spMkLst>
        </pc:spChg>
        <pc:picChg chg="add mod">
          <ac:chgData name="Nguyen Bui Trong Tin" userId="e8b171ad-d98b-49d5-bbe6-f86bd94206fe" providerId="ADAL" clId="{29D576B0-55CD-4CC9-8DC0-D7A10774DC02}" dt="2021-07-14T16:47:07.496" v="818" actId="1076"/>
          <ac:picMkLst>
            <pc:docMk/>
            <pc:sldMk cId="1855179523" sldId="478"/>
            <ac:picMk id="2" creationId="{F9610C7A-1225-4798-977A-31D83D37090C}"/>
          </ac:picMkLst>
        </pc:picChg>
      </pc:sldChg>
      <pc:sldChg chg="addSp modSp add mod">
        <pc:chgData name="Nguyen Bui Trong Tin" userId="e8b171ad-d98b-49d5-bbe6-f86bd94206fe" providerId="ADAL" clId="{29D576B0-55CD-4CC9-8DC0-D7A10774DC02}" dt="2021-07-20T11:34:00.514" v="4393" actId="20577"/>
        <pc:sldMkLst>
          <pc:docMk/>
          <pc:sldMk cId="151475156" sldId="479"/>
        </pc:sldMkLst>
        <pc:spChg chg="mod">
          <ac:chgData name="Nguyen Bui Trong Tin" userId="e8b171ad-d98b-49d5-bbe6-f86bd94206fe" providerId="ADAL" clId="{29D576B0-55CD-4CC9-8DC0-D7A10774DC02}" dt="2021-07-20T11:34:00.514" v="4393" actId="20577"/>
          <ac:spMkLst>
            <pc:docMk/>
            <pc:sldMk cId="151475156" sldId="479"/>
            <ac:spMk id="3" creationId="{139D5992-74CA-4E5E-831D-1F8F99FB57FF}"/>
          </ac:spMkLst>
        </pc:spChg>
        <pc:picChg chg="add mod">
          <ac:chgData name="Nguyen Bui Trong Tin" userId="e8b171ad-d98b-49d5-bbe6-f86bd94206fe" providerId="ADAL" clId="{29D576B0-55CD-4CC9-8DC0-D7A10774DC02}" dt="2021-07-14T16:47:15.193" v="820" actId="1076"/>
          <ac:picMkLst>
            <pc:docMk/>
            <pc:sldMk cId="151475156" sldId="479"/>
            <ac:picMk id="2" creationId="{64E9B395-83B0-450E-8A61-40D1D9BB96DF}"/>
          </ac:picMkLst>
        </pc:picChg>
        <pc:picChg chg="add mod">
          <ac:chgData name="Nguyen Bui Trong Tin" userId="e8b171ad-d98b-49d5-bbe6-f86bd94206fe" providerId="ADAL" clId="{29D576B0-55CD-4CC9-8DC0-D7A10774DC02}" dt="2021-07-14T16:47:26.739" v="824" actId="1076"/>
          <ac:picMkLst>
            <pc:docMk/>
            <pc:sldMk cId="151475156" sldId="479"/>
            <ac:picMk id="4" creationId="{DF7F9A6C-464C-4DFB-8340-7761731FA3DE}"/>
          </ac:picMkLst>
        </pc:picChg>
      </pc:sldChg>
      <pc:sldChg chg="addSp modSp add mod">
        <pc:chgData name="Nguyen Bui Trong Tin" userId="e8b171ad-d98b-49d5-bbe6-f86bd94206fe" providerId="ADAL" clId="{29D576B0-55CD-4CC9-8DC0-D7A10774DC02}" dt="2021-07-20T11:34:16.491" v="4411" actId="20577"/>
        <pc:sldMkLst>
          <pc:docMk/>
          <pc:sldMk cId="3824504270" sldId="480"/>
        </pc:sldMkLst>
        <pc:spChg chg="mod">
          <ac:chgData name="Nguyen Bui Trong Tin" userId="e8b171ad-d98b-49d5-bbe6-f86bd94206fe" providerId="ADAL" clId="{29D576B0-55CD-4CC9-8DC0-D7A10774DC02}" dt="2021-07-20T11:34:16.491" v="4411" actId="20577"/>
          <ac:spMkLst>
            <pc:docMk/>
            <pc:sldMk cId="3824504270" sldId="480"/>
            <ac:spMk id="3" creationId="{139D5992-74CA-4E5E-831D-1F8F99FB57FF}"/>
          </ac:spMkLst>
        </pc:spChg>
        <pc:picChg chg="add mod">
          <ac:chgData name="Nguyen Bui Trong Tin" userId="e8b171ad-d98b-49d5-bbe6-f86bd94206fe" providerId="ADAL" clId="{29D576B0-55CD-4CC9-8DC0-D7A10774DC02}" dt="2021-07-14T16:47:38.952" v="826" actId="1076"/>
          <ac:picMkLst>
            <pc:docMk/>
            <pc:sldMk cId="3824504270" sldId="480"/>
            <ac:picMk id="2" creationId="{0CA26966-F89C-4054-A510-BFCBE6D7E07C}"/>
          </ac:picMkLst>
        </pc:picChg>
      </pc:sldChg>
      <pc:sldChg chg="modSp add mod ord">
        <pc:chgData name="Nguyen Bui Trong Tin" userId="e8b171ad-d98b-49d5-bbe6-f86bd94206fe" providerId="ADAL" clId="{29D576B0-55CD-4CC9-8DC0-D7A10774DC02}" dt="2021-07-14T16:46:49.896" v="815" actId="20577"/>
        <pc:sldMkLst>
          <pc:docMk/>
          <pc:sldMk cId="3692580190" sldId="481"/>
        </pc:sldMkLst>
        <pc:spChg chg="mod">
          <ac:chgData name="Nguyen Bui Trong Tin" userId="e8b171ad-d98b-49d5-bbe6-f86bd94206fe" providerId="ADAL" clId="{29D576B0-55CD-4CC9-8DC0-D7A10774DC02}" dt="2021-07-14T16:46:49.896" v="815" actId="20577"/>
          <ac:spMkLst>
            <pc:docMk/>
            <pc:sldMk cId="3692580190" sldId="481"/>
            <ac:spMk id="3" creationId="{139D5992-74CA-4E5E-831D-1F8F99FB57FF}"/>
          </ac:spMkLst>
        </pc:spChg>
      </pc:sldChg>
      <pc:sldChg chg="addSp delSp modSp add mod">
        <pc:chgData name="Nguyen Bui Trong Tin" userId="e8b171ad-d98b-49d5-bbe6-f86bd94206fe" providerId="ADAL" clId="{29D576B0-55CD-4CC9-8DC0-D7A10774DC02}" dt="2021-07-20T11:34:23.915" v="4413" actId="20577"/>
        <pc:sldMkLst>
          <pc:docMk/>
          <pc:sldMk cId="710825997" sldId="482"/>
        </pc:sldMkLst>
        <pc:spChg chg="mod">
          <ac:chgData name="Nguyen Bui Trong Tin" userId="e8b171ad-d98b-49d5-bbe6-f86bd94206fe" providerId="ADAL" clId="{29D576B0-55CD-4CC9-8DC0-D7A10774DC02}" dt="2021-07-20T11:34:23.915" v="4413" actId="20577"/>
          <ac:spMkLst>
            <pc:docMk/>
            <pc:sldMk cId="710825997" sldId="482"/>
            <ac:spMk id="3" creationId="{139D5992-74CA-4E5E-831D-1F8F99FB57FF}"/>
          </ac:spMkLst>
        </pc:spChg>
        <pc:picChg chg="del">
          <ac:chgData name="Nguyen Bui Trong Tin" userId="e8b171ad-d98b-49d5-bbe6-f86bd94206fe" providerId="ADAL" clId="{29D576B0-55CD-4CC9-8DC0-D7A10774DC02}" dt="2021-07-14T16:48:52.220" v="833" actId="478"/>
          <ac:picMkLst>
            <pc:docMk/>
            <pc:sldMk cId="710825997" sldId="482"/>
            <ac:picMk id="2" creationId="{0CA26966-F89C-4054-A510-BFCBE6D7E07C}"/>
          </ac:picMkLst>
        </pc:picChg>
        <pc:picChg chg="add mod">
          <ac:chgData name="Nguyen Bui Trong Tin" userId="e8b171ad-d98b-49d5-bbe6-f86bd94206fe" providerId="ADAL" clId="{29D576B0-55CD-4CC9-8DC0-D7A10774DC02}" dt="2021-07-14T16:49:06.794" v="850" actId="1076"/>
          <ac:picMkLst>
            <pc:docMk/>
            <pc:sldMk cId="710825997" sldId="482"/>
            <ac:picMk id="4" creationId="{500E44FE-1AFB-4807-84D2-54A33A3B9A5F}"/>
          </ac:picMkLst>
        </pc:picChg>
        <pc:picChg chg="add mod">
          <ac:chgData name="Nguyen Bui Trong Tin" userId="e8b171ad-d98b-49d5-bbe6-f86bd94206fe" providerId="ADAL" clId="{29D576B0-55CD-4CC9-8DC0-D7A10774DC02}" dt="2021-07-14T16:49:11.778" v="852" actId="1076"/>
          <ac:picMkLst>
            <pc:docMk/>
            <pc:sldMk cId="710825997" sldId="482"/>
            <ac:picMk id="5" creationId="{0E11F11A-AFB4-4557-91E3-7F06C25F6BE7}"/>
          </ac:picMkLst>
        </pc:picChg>
      </pc:sldChg>
      <pc:sldChg chg="add del">
        <pc:chgData name="Nguyen Bui Trong Tin" userId="e8b171ad-d98b-49d5-bbe6-f86bd94206fe" providerId="ADAL" clId="{29D576B0-55CD-4CC9-8DC0-D7A10774DC02}" dt="2021-07-14T16:48:46.741" v="831" actId="47"/>
        <pc:sldMkLst>
          <pc:docMk/>
          <pc:sldMk cId="3787695105" sldId="482"/>
        </pc:sldMkLst>
      </pc:sldChg>
      <pc:sldChg chg="add del">
        <pc:chgData name="Nguyen Bui Trong Tin" userId="e8b171ad-d98b-49d5-bbe6-f86bd94206fe" providerId="ADAL" clId="{29D576B0-55CD-4CC9-8DC0-D7A10774DC02}" dt="2021-07-14T16:48:46.741" v="831" actId="47"/>
        <pc:sldMkLst>
          <pc:docMk/>
          <pc:sldMk cId="638866507" sldId="483"/>
        </pc:sldMkLst>
      </pc:sldChg>
      <pc:sldChg chg="addSp modSp add mod">
        <pc:chgData name="Nguyen Bui Trong Tin" userId="e8b171ad-d98b-49d5-bbe6-f86bd94206fe" providerId="ADAL" clId="{29D576B0-55CD-4CC9-8DC0-D7A10774DC02}" dt="2021-07-20T11:34:38.202" v="4420" actId="20577"/>
        <pc:sldMkLst>
          <pc:docMk/>
          <pc:sldMk cId="1297228847" sldId="483"/>
        </pc:sldMkLst>
        <pc:spChg chg="mod">
          <ac:chgData name="Nguyen Bui Trong Tin" userId="e8b171ad-d98b-49d5-bbe6-f86bd94206fe" providerId="ADAL" clId="{29D576B0-55CD-4CC9-8DC0-D7A10774DC02}" dt="2021-07-20T11:34:38.202" v="4420" actId="20577"/>
          <ac:spMkLst>
            <pc:docMk/>
            <pc:sldMk cId="1297228847" sldId="483"/>
            <ac:spMk id="3" creationId="{139D5992-74CA-4E5E-831D-1F8F99FB57FF}"/>
          </ac:spMkLst>
        </pc:spChg>
        <pc:picChg chg="add mod">
          <ac:chgData name="Nguyen Bui Trong Tin" userId="e8b171ad-d98b-49d5-bbe6-f86bd94206fe" providerId="ADAL" clId="{29D576B0-55CD-4CC9-8DC0-D7A10774DC02}" dt="2021-07-14T16:49:42.783" v="854" actId="1076"/>
          <ac:picMkLst>
            <pc:docMk/>
            <pc:sldMk cId="1297228847" sldId="483"/>
            <ac:picMk id="2" creationId="{F5EFEC20-5E9D-4FC9-AAE5-4CCCC26F5A5D}"/>
          </ac:picMkLst>
        </pc:picChg>
      </pc:sldChg>
      <pc:sldChg chg="addSp modSp add mod">
        <pc:chgData name="Nguyen Bui Trong Tin" userId="e8b171ad-d98b-49d5-bbe6-f86bd94206fe" providerId="ADAL" clId="{29D576B0-55CD-4CC9-8DC0-D7A10774DC02}" dt="2021-07-20T11:36:08.255" v="4422" actId="20577"/>
        <pc:sldMkLst>
          <pc:docMk/>
          <pc:sldMk cId="1335919228" sldId="484"/>
        </pc:sldMkLst>
        <pc:spChg chg="mod">
          <ac:chgData name="Nguyen Bui Trong Tin" userId="e8b171ad-d98b-49d5-bbe6-f86bd94206fe" providerId="ADAL" clId="{29D576B0-55CD-4CC9-8DC0-D7A10774DC02}" dt="2021-07-20T11:36:08.255" v="4422" actId="20577"/>
          <ac:spMkLst>
            <pc:docMk/>
            <pc:sldMk cId="1335919228" sldId="484"/>
            <ac:spMk id="3" creationId="{139D5992-74CA-4E5E-831D-1F8F99FB57FF}"/>
          </ac:spMkLst>
        </pc:spChg>
        <pc:picChg chg="add mod">
          <ac:chgData name="Nguyen Bui Trong Tin" userId="e8b171ad-d98b-49d5-bbe6-f86bd94206fe" providerId="ADAL" clId="{29D576B0-55CD-4CC9-8DC0-D7A10774DC02}" dt="2021-07-14T16:49:54.043" v="856" actId="1076"/>
          <ac:picMkLst>
            <pc:docMk/>
            <pc:sldMk cId="1335919228" sldId="484"/>
            <ac:picMk id="2" creationId="{903A3B0A-126F-4C8B-B90C-1BEAD6608F2C}"/>
          </ac:picMkLst>
        </pc:picChg>
      </pc:sldChg>
      <pc:sldChg chg="addSp modSp add del mod">
        <pc:chgData name="Nguyen Bui Trong Tin" userId="e8b171ad-d98b-49d5-bbe6-f86bd94206fe" providerId="ADAL" clId="{29D576B0-55CD-4CC9-8DC0-D7A10774DC02}" dt="2021-07-14T16:48:46.741" v="831" actId="47"/>
        <pc:sldMkLst>
          <pc:docMk/>
          <pc:sldMk cId="1934096462" sldId="484"/>
        </pc:sldMkLst>
        <pc:picChg chg="add mod">
          <ac:chgData name="Nguyen Bui Trong Tin" userId="e8b171ad-d98b-49d5-bbe6-f86bd94206fe" providerId="ADAL" clId="{29D576B0-55CD-4CC9-8DC0-D7A10774DC02}" dt="2021-07-14T16:47:53.282" v="828" actId="1076"/>
          <ac:picMkLst>
            <pc:docMk/>
            <pc:sldMk cId="1934096462" sldId="484"/>
            <ac:picMk id="2" creationId="{58FE4EEE-7E31-4129-8BFF-30B24509D6AC}"/>
          </ac:picMkLst>
        </pc:picChg>
      </pc:sldChg>
      <pc:sldChg chg="addSp modSp add mod">
        <pc:chgData name="Nguyen Bui Trong Tin" userId="e8b171ad-d98b-49d5-bbe6-f86bd94206fe" providerId="ADAL" clId="{29D576B0-55CD-4CC9-8DC0-D7A10774DC02}" dt="2021-07-20T11:36:23.811" v="4423" actId="20577"/>
        <pc:sldMkLst>
          <pc:docMk/>
          <pc:sldMk cId="1692223533" sldId="485"/>
        </pc:sldMkLst>
        <pc:spChg chg="mod">
          <ac:chgData name="Nguyen Bui Trong Tin" userId="e8b171ad-d98b-49d5-bbe6-f86bd94206fe" providerId="ADAL" clId="{29D576B0-55CD-4CC9-8DC0-D7A10774DC02}" dt="2021-07-20T11:36:23.811" v="4423" actId="20577"/>
          <ac:spMkLst>
            <pc:docMk/>
            <pc:sldMk cId="1692223533" sldId="485"/>
            <ac:spMk id="3" creationId="{139D5992-74CA-4E5E-831D-1F8F99FB57FF}"/>
          </ac:spMkLst>
        </pc:spChg>
        <pc:picChg chg="add mod">
          <ac:chgData name="Nguyen Bui Trong Tin" userId="e8b171ad-d98b-49d5-bbe6-f86bd94206fe" providerId="ADAL" clId="{29D576B0-55CD-4CC9-8DC0-D7A10774DC02}" dt="2021-07-14T16:50:22.579" v="858" actId="1076"/>
          <ac:picMkLst>
            <pc:docMk/>
            <pc:sldMk cId="1692223533" sldId="485"/>
            <ac:picMk id="2" creationId="{608013B6-10D2-4418-AC83-81ECC21BF393}"/>
          </ac:picMkLst>
        </pc:picChg>
      </pc:sldChg>
      <pc:sldChg chg="add del">
        <pc:chgData name="Nguyen Bui Trong Tin" userId="e8b171ad-d98b-49d5-bbe6-f86bd94206fe" providerId="ADAL" clId="{29D576B0-55CD-4CC9-8DC0-D7A10774DC02}" dt="2021-07-14T16:48:46.741" v="831" actId="47"/>
        <pc:sldMkLst>
          <pc:docMk/>
          <pc:sldMk cId="3254678144" sldId="485"/>
        </pc:sldMkLst>
      </pc:sldChg>
      <pc:sldChg chg="addSp modSp add mod">
        <pc:chgData name="Nguyen Bui Trong Tin" userId="e8b171ad-d98b-49d5-bbe6-f86bd94206fe" providerId="ADAL" clId="{29D576B0-55CD-4CC9-8DC0-D7A10774DC02}" dt="2021-07-20T11:37:36.908" v="4425" actId="20577"/>
        <pc:sldMkLst>
          <pc:docMk/>
          <pc:sldMk cId="1302581505" sldId="486"/>
        </pc:sldMkLst>
        <pc:spChg chg="mod">
          <ac:chgData name="Nguyen Bui Trong Tin" userId="e8b171ad-d98b-49d5-bbe6-f86bd94206fe" providerId="ADAL" clId="{29D576B0-55CD-4CC9-8DC0-D7A10774DC02}" dt="2021-07-20T11:37:36.908" v="4425" actId="20577"/>
          <ac:spMkLst>
            <pc:docMk/>
            <pc:sldMk cId="1302581505" sldId="486"/>
            <ac:spMk id="3" creationId="{139D5992-74CA-4E5E-831D-1F8F99FB57FF}"/>
          </ac:spMkLst>
        </pc:spChg>
        <pc:picChg chg="add mod">
          <ac:chgData name="Nguyen Bui Trong Tin" userId="e8b171ad-d98b-49d5-bbe6-f86bd94206fe" providerId="ADAL" clId="{29D576B0-55CD-4CC9-8DC0-D7A10774DC02}" dt="2021-07-14T16:50:52.503" v="865" actId="1035"/>
          <ac:picMkLst>
            <pc:docMk/>
            <pc:sldMk cId="1302581505" sldId="486"/>
            <ac:picMk id="2" creationId="{17043238-CA43-4EE3-9242-2966230DAAE3}"/>
          </ac:picMkLst>
        </pc:picChg>
      </pc:sldChg>
      <pc:sldChg chg="add del">
        <pc:chgData name="Nguyen Bui Trong Tin" userId="e8b171ad-d98b-49d5-bbe6-f86bd94206fe" providerId="ADAL" clId="{29D576B0-55CD-4CC9-8DC0-D7A10774DC02}" dt="2021-07-14T16:48:46.741" v="831" actId="47"/>
        <pc:sldMkLst>
          <pc:docMk/>
          <pc:sldMk cId="2299056387" sldId="486"/>
        </pc:sldMkLst>
      </pc:sldChg>
      <pc:sldChg chg="add del">
        <pc:chgData name="Nguyen Bui Trong Tin" userId="e8b171ad-d98b-49d5-bbe6-f86bd94206fe" providerId="ADAL" clId="{29D576B0-55CD-4CC9-8DC0-D7A10774DC02}" dt="2021-07-14T16:48:46.741" v="831" actId="47"/>
        <pc:sldMkLst>
          <pc:docMk/>
          <pc:sldMk cId="3330929912" sldId="487"/>
        </pc:sldMkLst>
      </pc:sldChg>
      <pc:sldChg chg="addSp modSp add mod">
        <pc:chgData name="Nguyen Bui Trong Tin" userId="e8b171ad-d98b-49d5-bbe6-f86bd94206fe" providerId="ADAL" clId="{29D576B0-55CD-4CC9-8DC0-D7A10774DC02}" dt="2021-07-22T06:59:06.681" v="4525" actId="20577"/>
        <pc:sldMkLst>
          <pc:docMk/>
          <pc:sldMk cId="3811198150" sldId="487"/>
        </pc:sldMkLst>
        <pc:spChg chg="mod">
          <ac:chgData name="Nguyen Bui Trong Tin" userId="e8b171ad-d98b-49d5-bbe6-f86bd94206fe" providerId="ADAL" clId="{29D576B0-55CD-4CC9-8DC0-D7A10774DC02}" dt="2021-07-22T06:59:06.681" v="4525" actId="20577"/>
          <ac:spMkLst>
            <pc:docMk/>
            <pc:sldMk cId="3811198150" sldId="487"/>
            <ac:spMk id="3" creationId="{139D5992-74CA-4E5E-831D-1F8F99FB57FF}"/>
          </ac:spMkLst>
        </pc:spChg>
        <pc:picChg chg="add mod">
          <ac:chgData name="Nguyen Bui Trong Tin" userId="e8b171ad-d98b-49d5-bbe6-f86bd94206fe" providerId="ADAL" clId="{29D576B0-55CD-4CC9-8DC0-D7A10774DC02}" dt="2021-07-14T16:51:45.800" v="876" actId="1076"/>
          <ac:picMkLst>
            <pc:docMk/>
            <pc:sldMk cId="3811198150" sldId="487"/>
            <ac:picMk id="2" creationId="{D34031B8-E351-43AE-859D-D4EE9011A6EA}"/>
          </ac:picMkLst>
        </pc:picChg>
      </pc:sldChg>
      <pc:sldChg chg="add del">
        <pc:chgData name="Nguyen Bui Trong Tin" userId="e8b171ad-d98b-49d5-bbe6-f86bd94206fe" providerId="ADAL" clId="{29D576B0-55CD-4CC9-8DC0-D7A10774DC02}" dt="2021-07-14T16:48:46.741" v="831" actId="47"/>
        <pc:sldMkLst>
          <pc:docMk/>
          <pc:sldMk cId="2504228774" sldId="488"/>
        </pc:sldMkLst>
      </pc:sldChg>
      <pc:sldChg chg="addSp modSp add mod">
        <pc:chgData name="Nguyen Bui Trong Tin" userId="e8b171ad-d98b-49d5-bbe6-f86bd94206fe" providerId="ADAL" clId="{29D576B0-55CD-4CC9-8DC0-D7A10774DC02}" dt="2021-07-22T06:59:53.959" v="4533" actId="20577"/>
        <pc:sldMkLst>
          <pc:docMk/>
          <pc:sldMk cId="3641923644" sldId="488"/>
        </pc:sldMkLst>
        <pc:spChg chg="mod">
          <ac:chgData name="Nguyen Bui Trong Tin" userId="e8b171ad-d98b-49d5-bbe6-f86bd94206fe" providerId="ADAL" clId="{29D576B0-55CD-4CC9-8DC0-D7A10774DC02}" dt="2021-07-22T06:59:53.959" v="4533" actId="20577"/>
          <ac:spMkLst>
            <pc:docMk/>
            <pc:sldMk cId="3641923644" sldId="488"/>
            <ac:spMk id="3" creationId="{139D5992-74CA-4E5E-831D-1F8F99FB57FF}"/>
          </ac:spMkLst>
        </pc:spChg>
        <pc:picChg chg="add mod">
          <ac:chgData name="Nguyen Bui Trong Tin" userId="e8b171ad-d98b-49d5-bbe6-f86bd94206fe" providerId="ADAL" clId="{29D576B0-55CD-4CC9-8DC0-D7A10774DC02}" dt="2021-07-14T16:51:55.301" v="878" actId="1076"/>
          <ac:picMkLst>
            <pc:docMk/>
            <pc:sldMk cId="3641923644" sldId="488"/>
            <ac:picMk id="2" creationId="{AF8E9725-0FA1-4DE2-8207-277DC0E2AFB8}"/>
          </ac:picMkLst>
        </pc:picChg>
      </pc:sldChg>
      <pc:sldChg chg="add del">
        <pc:chgData name="Nguyen Bui Trong Tin" userId="e8b171ad-d98b-49d5-bbe6-f86bd94206fe" providerId="ADAL" clId="{29D576B0-55CD-4CC9-8DC0-D7A10774DC02}" dt="2021-07-14T16:48:46.741" v="831" actId="47"/>
        <pc:sldMkLst>
          <pc:docMk/>
          <pc:sldMk cId="936809997" sldId="489"/>
        </pc:sldMkLst>
      </pc:sldChg>
      <pc:sldChg chg="addSp modSp add mod">
        <pc:chgData name="Nguyen Bui Trong Tin" userId="e8b171ad-d98b-49d5-bbe6-f86bd94206fe" providerId="ADAL" clId="{29D576B0-55CD-4CC9-8DC0-D7A10774DC02}" dt="2021-07-22T07:01:29.771" v="4539" actId="20577"/>
        <pc:sldMkLst>
          <pc:docMk/>
          <pc:sldMk cId="2927605891" sldId="489"/>
        </pc:sldMkLst>
        <pc:spChg chg="mod">
          <ac:chgData name="Nguyen Bui Trong Tin" userId="e8b171ad-d98b-49d5-bbe6-f86bd94206fe" providerId="ADAL" clId="{29D576B0-55CD-4CC9-8DC0-D7A10774DC02}" dt="2021-07-22T07:01:29.771" v="4539" actId="20577"/>
          <ac:spMkLst>
            <pc:docMk/>
            <pc:sldMk cId="2927605891" sldId="489"/>
            <ac:spMk id="3" creationId="{139D5992-74CA-4E5E-831D-1F8F99FB57FF}"/>
          </ac:spMkLst>
        </pc:spChg>
        <pc:picChg chg="add mod">
          <ac:chgData name="Nguyen Bui Trong Tin" userId="e8b171ad-d98b-49d5-bbe6-f86bd94206fe" providerId="ADAL" clId="{29D576B0-55CD-4CC9-8DC0-D7A10774DC02}" dt="2021-07-14T16:52:04.897" v="880" actId="1076"/>
          <ac:picMkLst>
            <pc:docMk/>
            <pc:sldMk cId="2927605891" sldId="489"/>
            <ac:picMk id="2" creationId="{7589E522-26E4-40B9-AED7-9AF7D0E6D74A}"/>
          </ac:picMkLst>
        </pc:picChg>
      </pc:sldChg>
      <pc:sldChg chg="addSp modSp add mod">
        <pc:chgData name="Nguyen Bui Trong Tin" userId="e8b171ad-d98b-49d5-bbe6-f86bd94206fe" providerId="ADAL" clId="{29D576B0-55CD-4CC9-8DC0-D7A10774DC02}" dt="2021-07-22T07:01:45.088" v="4540" actId="20577"/>
        <pc:sldMkLst>
          <pc:docMk/>
          <pc:sldMk cId="2017616276" sldId="490"/>
        </pc:sldMkLst>
        <pc:spChg chg="mod">
          <ac:chgData name="Nguyen Bui Trong Tin" userId="e8b171ad-d98b-49d5-bbe6-f86bd94206fe" providerId="ADAL" clId="{29D576B0-55CD-4CC9-8DC0-D7A10774DC02}" dt="2021-07-22T07:01:45.088" v="4540" actId="20577"/>
          <ac:spMkLst>
            <pc:docMk/>
            <pc:sldMk cId="2017616276" sldId="490"/>
            <ac:spMk id="3" creationId="{139D5992-74CA-4E5E-831D-1F8F99FB57FF}"/>
          </ac:spMkLst>
        </pc:spChg>
        <pc:picChg chg="add mod">
          <ac:chgData name="Nguyen Bui Trong Tin" userId="e8b171ad-d98b-49d5-bbe6-f86bd94206fe" providerId="ADAL" clId="{29D576B0-55CD-4CC9-8DC0-D7A10774DC02}" dt="2021-07-14T16:52:25.458" v="882" actId="1076"/>
          <ac:picMkLst>
            <pc:docMk/>
            <pc:sldMk cId="2017616276" sldId="490"/>
            <ac:picMk id="2" creationId="{6E47BDD7-FCA9-4311-8745-325A145699E9}"/>
          </ac:picMkLst>
        </pc:picChg>
      </pc:sldChg>
      <pc:sldChg chg="add del">
        <pc:chgData name="Nguyen Bui Trong Tin" userId="e8b171ad-d98b-49d5-bbe6-f86bd94206fe" providerId="ADAL" clId="{29D576B0-55CD-4CC9-8DC0-D7A10774DC02}" dt="2021-07-14T16:48:46.741" v="831" actId="47"/>
        <pc:sldMkLst>
          <pc:docMk/>
          <pc:sldMk cId="3150931843" sldId="490"/>
        </pc:sldMkLst>
      </pc:sldChg>
      <pc:sldChg chg="addSp modSp add mod">
        <pc:chgData name="Nguyen Bui Trong Tin" userId="e8b171ad-d98b-49d5-bbe6-f86bd94206fe" providerId="ADAL" clId="{29D576B0-55CD-4CC9-8DC0-D7A10774DC02}" dt="2021-07-22T07:02:42.887" v="4541" actId="20577"/>
        <pc:sldMkLst>
          <pc:docMk/>
          <pc:sldMk cId="3548467862" sldId="491"/>
        </pc:sldMkLst>
        <pc:spChg chg="mod">
          <ac:chgData name="Nguyen Bui Trong Tin" userId="e8b171ad-d98b-49d5-bbe6-f86bd94206fe" providerId="ADAL" clId="{29D576B0-55CD-4CC9-8DC0-D7A10774DC02}" dt="2021-07-22T07:02:42.887" v="4541" actId="20577"/>
          <ac:spMkLst>
            <pc:docMk/>
            <pc:sldMk cId="3548467862" sldId="491"/>
            <ac:spMk id="3" creationId="{139D5992-74CA-4E5E-831D-1F8F99FB57FF}"/>
          </ac:spMkLst>
        </pc:spChg>
        <pc:picChg chg="add mod">
          <ac:chgData name="Nguyen Bui Trong Tin" userId="e8b171ad-d98b-49d5-bbe6-f86bd94206fe" providerId="ADAL" clId="{29D576B0-55CD-4CC9-8DC0-D7A10774DC02}" dt="2021-07-14T16:52:43.207" v="885" actId="14100"/>
          <ac:picMkLst>
            <pc:docMk/>
            <pc:sldMk cId="3548467862" sldId="491"/>
            <ac:picMk id="2" creationId="{8A6E1220-37C0-4BA7-AA47-5C0550631F57}"/>
          </ac:picMkLst>
        </pc:picChg>
      </pc:sldChg>
      <pc:sldChg chg="addSp modSp add mod">
        <pc:chgData name="Nguyen Bui Trong Tin" userId="e8b171ad-d98b-49d5-bbe6-f86bd94206fe" providerId="ADAL" clId="{29D576B0-55CD-4CC9-8DC0-D7A10774DC02}" dt="2021-07-22T07:03:27.294" v="4543" actId="20577"/>
        <pc:sldMkLst>
          <pc:docMk/>
          <pc:sldMk cId="3009915079" sldId="492"/>
        </pc:sldMkLst>
        <pc:spChg chg="mod">
          <ac:chgData name="Nguyen Bui Trong Tin" userId="e8b171ad-d98b-49d5-bbe6-f86bd94206fe" providerId="ADAL" clId="{29D576B0-55CD-4CC9-8DC0-D7A10774DC02}" dt="2021-07-22T07:03:27.294" v="4543" actId="20577"/>
          <ac:spMkLst>
            <pc:docMk/>
            <pc:sldMk cId="3009915079" sldId="492"/>
            <ac:spMk id="3" creationId="{139D5992-74CA-4E5E-831D-1F8F99FB57FF}"/>
          </ac:spMkLst>
        </pc:spChg>
        <pc:picChg chg="add mod">
          <ac:chgData name="Nguyen Bui Trong Tin" userId="e8b171ad-d98b-49d5-bbe6-f86bd94206fe" providerId="ADAL" clId="{29D576B0-55CD-4CC9-8DC0-D7A10774DC02}" dt="2021-07-14T16:52:56.160" v="887" actId="1076"/>
          <ac:picMkLst>
            <pc:docMk/>
            <pc:sldMk cId="3009915079" sldId="492"/>
            <ac:picMk id="2" creationId="{C51B3D39-8DFF-4509-8228-26C39587F768}"/>
          </ac:picMkLst>
        </pc:picChg>
      </pc:sldChg>
      <pc:sldChg chg="addSp modSp add mod">
        <pc:chgData name="Nguyen Bui Trong Tin" userId="e8b171ad-d98b-49d5-bbe6-f86bd94206fe" providerId="ADAL" clId="{29D576B0-55CD-4CC9-8DC0-D7A10774DC02}" dt="2021-07-22T07:03:38.440" v="4545" actId="20577"/>
        <pc:sldMkLst>
          <pc:docMk/>
          <pc:sldMk cId="793696134" sldId="493"/>
        </pc:sldMkLst>
        <pc:spChg chg="mod">
          <ac:chgData name="Nguyen Bui Trong Tin" userId="e8b171ad-d98b-49d5-bbe6-f86bd94206fe" providerId="ADAL" clId="{29D576B0-55CD-4CC9-8DC0-D7A10774DC02}" dt="2021-07-22T07:03:38.440" v="4545" actId="20577"/>
          <ac:spMkLst>
            <pc:docMk/>
            <pc:sldMk cId="793696134" sldId="493"/>
            <ac:spMk id="3" creationId="{139D5992-74CA-4E5E-831D-1F8F99FB57FF}"/>
          </ac:spMkLst>
        </pc:spChg>
        <pc:picChg chg="add mod">
          <ac:chgData name="Nguyen Bui Trong Tin" userId="e8b171ad-d98b-49d5-bbe6-f86bd94206fe" providerId="ADAL" clId="{29D576B0-55CD-4CC9-8DC0-D7A10774DC02}" dt="2021-07-14T16:53:12.055" v="889" actId="1076"/>
          <ac:picMkLst>
            <pc:docMk/>
            <pc:sldMk cId="793696134" sldId="493"/>
            <ac:picMk id="2" creationId="{DAD5B8F2-8474-4B4B-A442-C6B222798100}"/>
          </ac:picMkLst>
        </pc:picChg>
      </pc:sldChg>
      <pc:sldChg chg="addSp modSp add mod">
        <pc:chgData name="Nguyen Bui Trong Tin" userId="e8b171ad-d98b-49d5-bbe6-f86bd94206fe" providerId="ADAL" clId="{29D576B0-55CD-4CC9-8DC0-D7A10774DC02}" dt="2021-07-22T07:03:50.569" v="4547" actId="20577"/>
        <pc:sldMkLst>
          <pc:docMk/>
          <pc:sldMk cId="441826931" sldId="494"/>
        </pc:sldMkLst>
        <pc:spChg chg="mod">
          <ac:chgData name="Nguyen Bui Trong Tin" userId="e8b171ad-d98b-49d5-bbe6-f86bd94206fe" providerId="ADAL" clId="{29D576B0-55CD-4CC9-8DC0-D7A10774DC02}" dt="2021-07-22T07:03:50.569" v="4547" actId="20577"/>
          <ac:spMkLst>
            <pc:docMk/>
            <pc:sldMk cId="441826931" sldId="494"/>
            <ac:spMk id="3" creationId="{139D5992-74CA-4E5E-831D-1F8F99FB57FF}"/>
          </ac:spMkLst>
        </pc:spChg>
        <pc:picChg chg="add mod">
          <ac:chgData name="Nguyen Bui Trong Tin" userId="e8b171ad-d98b-49d5-bbe6-f86bd94206fe" providerId="ADAL" clId="{29D576B0-55CD-4CC9-8DC0-D7A10774DC02}" dt="2021-07-14T16:54:20.331" v="895" actId="1036"/>
          <ac:picMkLst>
            <pc:docMk/>
            <pc:sldMk cId="441826931" sldId="494"/>
            <ac:picMk id="2" creationId="{CD4EDB41-4293-4255-A2CA-DE9BB4CD4468}"/>
          </ac:picMkLst>
        </pc:picChg>
      </pc:sldChg>
      <pc:sldChg chg="addSp modSp add mod">
        <pc:chgData name="Nguyen Bui Trong Tin" userId="e8b171ad-d98b-49d5-bbe6-f86bd94206fe" providerId="ADAL" clId="{29D576B0-55CD-4CC9-8DC0-D7A10774DC02}" dt="2021-07-22T07:04:07.866" v="4550" actId="20577"/>
        <pc:sldMkLst>
          <pc:docMk/>
          <pc:sldMk cId="2625430698" sldId="495"/>
        </pc:sldMkLst>
        <pc:spChg chg="mod">
          <ac:chgData name="Nguyen Bui Trong Tin" userId="e8b171ad-d98b-49d5-bbe6-f86bd94206fe" providerId="ADAL" clId="{29D576B0-55CD-4CC9-8DC0-D7A10774DC02}" dt="2021-07-22T07:04:07.866" v="4550" actId="20577"/>
          <ac:spMkLst>
            <pc:docMk/>
            <pc:sldMk cId="2625430698" sldId="495"/>
            <ac:spMk id="3" creationId="{139D5992-74CA-4E5E-831D-1F8F99FB57FF}"/>
          </ac:spMkLst>
        </pc:spChg>
        <pc:picChg chg="add mod">
          <ac:chgData name="Nguyen Bui Trong Tin" userId="e8b171ad-d98b-49d5-bbe6-f86bd94206fe" providerId="ADAL" clId="{29D576B0-55CD-4CC9-8DC0-D7A10774DC02}" dt="2021-07-14T16:55:11.770" v="917" actId="1076"/>
          <ac:picMkLst>
            <pc:docMk/>
            <pc:sldMk cId="2625430698" sldId="495"/>
            <ac:picMk id="2" creationId="{A7BA2A91-05EE-4DBB-AF42-7F9AD0E6BF51}"/>
          </ac:picMkLst>
        </pc:picChg>
        <pc:picChg chg="add mod">
          <ac:chgData name="Nguyen Bui Trong Tin" userId="e8b171ad-d98b-49d5-bbe6-f86bd94206fe" providerId="ADAL" clId="{29D576B0-55CD-4CC9-8DC0-D7A10774DC02}" dt="2021-07-14T16:55:21.352" v="920" actId="1076"/>
          <ac:picMkLst>
            <pc:docMk/>
            <pc:sldMk cId="2625430698" sldId="495"/>
            <ac:picMk id="4" creationId="{F162506E-F8EC-4393-9605-EEC36ED69EE5}"/>
          </ac:picMkLst>
        </pc:picChg>
      </pc:sldChg>
      <pc:sldChg chg="addSp modSp add mod">
        <pc:chgData name="Nguyen Bui Trong Tin" userId="e8b171ad-d98b-49d5-bbe6-f86bd94206fe" providerId="ADAL" clId="{29D576B0-55CD-4CC9-8DC0-D7A10774DC02}" dt="2021-07-22T07:04:26.605" v="4560" actId="20577"/>
        <pc:sldMkLst>
          <pc:docMk/>
          <pc:sldMk cId="3682737164" sldId="496"/>
        </pc:sldMkLst>
        <pc:spChg chg="mod">
          <ac:chgData name="Nguyen Bui Trong Tin" userId="e8b171ad-d98b-49d5-bbe6-f86bd94206fe" providerId="ADAL" clId="{29D576B0-55CD-4CC9-8DC0-D7A10774DC02}" dt="2021-07-22T07:04:26.605" v="4560" actId="20577"/>
          <ac:spMkLst>
            <pc:docMk/>
            <pc:sldMk cId="3682737164" sldId="496"/>
            <ac:spMk id="3" creationId="{139D5992-74CA-4E5E-831D-1F8F99FB57FF}"/>
          </ac:spMkLst>
        </pc:spChg>
        <pc:picChg chg="add mod">
          <ac:chgData name="Nguyen Bui Trong Tin" userId="e8b171ad-d98b-49d5-bbe6-f86bd94206fe" providerId="ADAL" clId="{29D576B0-55CD-4CC9-8DC0-D7A10774DC02}" dt="2021-07-14T16:55:31.579" v="922" actId="1076"/>
          <ac:picMkLst>
            <pc:docMk/>
            <pc:sldMk cId="3682737164" sldId="496"/>
            <ac:picMk id="2" creationId="{7857A5A5-5148-4E1A-9329-B5E467BC30ED}"/>
          </ac:picMkLst>
        </pc:picChg>
        <pc:picChg chg="add mod">
          <ac:chgData name="Nguyen Bui Trong Tin" userId="e8b171ad-d98b-49d5-bbe6-f86bd94206fe" providerId="ADAL" clId="{29D576B0-55CD-4CC9-8DC0-D7A10774DC02}" dt="2021-07-14T16:55:40.476" v="924" actId="1076"/>
          <ac:picMkLst>
            <pc:docMk/>
            <pc:sldMk cId="3682737164" sldId="496"/>
            <ac:picMk id="4" creationId="{AF5A9E76-14E5-48F9-A254-13862CFC7C28}"/>
          </ac:picMkLst>
        </pc:picChg>
      </pc:sldChg>
      <pc:sldChg chg="addSp modSp add mod">
        <pc:chgData name="Nguyen Bui Trong Tin" userId="e8b171ad-d98b-49d5-bbe6-f86bd94206fe" providerId="ADAL" clId="{29D576B0-55CD-4CC9-8DC0-D7A10774DC02}" dt="2021-07-22T07:04:39.511" v="4561" actId="20577"/>
        <pc:sldMkLst>
          <pc:docMk/>
          <pc:sldMk cId="2134079154" sldId="497"/>
        </pc:sldMkLst>
        <pc:spChg chg="mod">
          <ac:chgData name="Nguyen Bui Trong Tin" userId="e8b171ad-d98b-49d5-bbe6-f86bd94206fe" providerId="ADAL" clId="{29D576B0-55CD-4CC9-8DC0-D7A10774DC02}" dt="2021-07-22T07:04:39.511" v="4561" actId="20577"/>
          <ac:spMkLst>
            <pc:docMk/>
            <pc:sldMk cId="2134079154" sldId="497"/>
            <ac:spMk id="3" creationId="{139D5992-74CA-4E5E-831D-1F8F99FB57FF}"/>
          </ac:spMkLst>
        </pc:spChg>
        <pc:picChg chg="add mod">
          <ac:chgData name="Nguyen Bui Trong Tin" userId="e8b171ad-d98b-49d5-bbe6-f86bd94206fe" providerId="ADAL" clId="{29D576B0-55CD-4CC9-8DC0-D7A10774DC02}" dt="2021-07-14T16:56:16.885" v="929" actId="1036"/>
          <ac:picMkLst>
            <pc:docMk/>
            <pc:sldMk cId="2134079154" sldId="497"/>
            <ac:picMk id="2" creationId="{53C79ABD-602A-4BB1-A10C-DE36A6DBF8BF}"/>
          </ac:picMkLst>
        </pc:picChg>
      </pc:sldChg>
      <pc:sldChg chg="modSp add mod ord">
        <pc:chgData name="Nguyen Bui Trong Tin" userId="e8b171ad-d98b-49d5-bbe6-f86bd94206fe" providerId="ADAL" clId="{29D576B0-55CD-4CC9-8DC0-D7A10774DC02}" dt="2021-07-20T11:43:43.610" v="4426" actId="20577"/>
        <pc:sldMkLst>
          <pc:docMk/>
          <pc:sldMk cId="1799076976" sldId="498"/>
        </pc:sldMkLst>
        <pc:spChg chg="mod">
          <ac:chgData name="Nguyen Bui Trong Tin" userId="e8b171ad-d98b-49d5-bbe6-f86bd94206fe" providerId="ADAL" clId="{29D576B0-55CD-4CC9-8DC0-D7A10774DC02}" dt="2021-07-20T11:43:43.610" v="4426" actId="20577"/>
          <ac:spMkLst>
            <pc:docMk/>
            <pc:sldMk cId="1799076976" sldId="498"/>
            <ac:spMk id="3" creationId="{139D5992-74CA-4E5E-831D-1F8F99FB57FF}"/>
          </ac:spMkLst>
        </pc:spChg>
      </pc:sldChg>
      <pc:sldChg chg="addSp modSp add mod">
        <pc:chgData name="Nguyen Bui Trong Tin" userId="e8b171ad-d98b-49d5-bbe6-f86bd94206fe" providerId="ADAL" clId="{29D576B0-55CD-4CC9-8DC0-D7A10774DC02}" dt="2021-07-22T07:05:41.573" v="4562" actId="20577"/>
        <pc:sldMkLst>
          <pc:docMk/>
          <pc:sldMk cId="2257534206" sldId="499"/>
        </pc:sldMkLst>
        <pc:spChg chg="mod">
          <ac:chgData name="Nguyen Bui Trong Tin" userId="e8b171ad-d98b-49d5-bbe6-f86bd94206fe" providerId="ADAL" clId="{29D576B0-55CD-4CC9-8DC0-D7A10774DC02}" dt="2021-07-22T07:05:41.573" v="4562" actId="20577"/>
          <ac:spMkLst>
            <pc:docMk/>
            <pc:sldMk cId="2257534206" sldId="499"/>
            <ac:spMk id="3" creationId="{139D5992-74CA-4E5E-831D-1F8F99FB57FF}"/>
          </ac:spMkLst>
        </pc:spChg>
        <pc:picChg chg="add mod">
          <ac:chgData name="Nguyen Bui Trong Tin" userId="e8b171ad-d98b-49d5-bbe6-f86bd94206fe" providerId="ADAL" clId="{29D576B0-55CD-4CC9-8DC0-D7A10774DC02}" dt="2021-07-14T16:56:36.234" v="931" actId="1076"/>
          <ac:picMkLst>
            <pc:docMk/>
            <pc:sldMk cId="2257534206" sldId="499"/>
            <ac:picMk id="2" creationId="{334029C6-D8B8-4923-B8A8-FD1C4DEC0CF5}"/>
          </ac:picMkLst>
        </pc:picChg>
      </pc:sldChg>
      <pc:sldChg chg="addSp modSp add mod">
        <pc:chgData name="Nguyen Bui Trong Tin" userId="e8b171ad-d98b-49d5-bbe6-f86bd94206fe" providerId="ADAL" clId="{29D576B0-55CD-4CC9-8DC0-D7A10774DC02}" dt="2021-07-22T07:05:56.624" v="4598" actId="20577"/>
        <pc:sldMkLst>
          <pc:docMk/>
          <pc:sldMk cId="3343540257" sldId="500"/>
        </pc:sldMkLst>
        <pc:spChg chg="mod">
          <ac:chgData name="Nguyen Bui Trong Tin" userId="e8b171ad-d98b-49d5-bbe6-f86bd94206fe" providerId="ADAL" clId="{29D576B0-55CD-4CC9-8DC0-D7A10774DC02}" dt="2021-07-22T07:05:56.624" v="4598" actId="20577"/>
          <ac:spMkLst>
            <pc:docMk/>
            <pc:sldMk cId="3343540257" sldId="500"/>
            <ac:spMk id="3" creationId="{139D5992-74CA-4E5E-831D-1F8F99FB57FF}"/>
          </ac:spMkLst>
        </pc:spChg>
        <pc:picChg chg="add mod">
          <ac:chgData name="Nguyen Bui Trong Tin" userId="e8b171ad-d98b-49d5-bbe6-f86bd94206fe" providerId="ADAL" clId="{29D576B0-55CD-4CC9-8DC0-D7A10774DC02}" dt="2021-07-14T16:56:44.287" v="933" actId="1076"/>
          <ac:picMkLst>
            <pc:docMk/>
            <pc:sldMk cId="3343540257" sldId="500"/>
            <ac:picMk id="2" creationId="{23A62EA3-38FE-44F9-BE82-C8902C7A0F28}"/>
          </ac:picMkLst>
        </pc:picChg>
      </pc:sldChg>
      <pc:sldChg chg="addSp modSp add mod">
        <pc:chgData name="Nguyen Bui Trong Tin" userId="e8b171ad-d98b-49d5-bbe6-f86bd94206fe" providerId="ADAL" clId="{29D576B0-55CD-4CC9-8DC0-D7A10774DC02}" dt="2021-07-22T07:06:22.846" v="4602" actId="20577"/>
        <pc:sldMkLst>
          <pc:docMk/>
          <pc:sldMk cId="2925362563" sldId="501"/>
        </pc:sldMkLst>
        <pc:spChg chg="mod">
          <ac:chgData name="Nguyen Bui Trong Tin" userId="e8b171ad-d98b-49d5-bbe6-f86bd94206fe" providerId="ADAL" clId="{29D576B0-55CD-4CC9-8DC0-D7A10774DC02}" dt="2021-07-22T07:06:22.846" v="4602" actId="20577"/>
          <ac:spMkLst>
            <pc:docMk/>
            <pc:sldMk cId="2925362563" sldId="501"/>
            <ac:spMk id="3" creationId="{139D5992-74CA-4E5E-831D-1F8F99FB57FF}"/>
          </ac:spMkLst>
        </pc:spChg>
        <pc:picChg chg="add mod">
          <ac:chgData name="Nguyen Bui Trong Tin" userId="e8b171ad-d98b-49d5-bbe6-f86bd94206fe" providerId="ADAL" clId="{29D576B0-55CD-4CC9-8DC0-D7A10774DC02}" dt="2021-07-14T16:56:54.611" v="935" actId="1076"/>
          <ac:picMkLst>
            <pc:docMk/>
            <pc:sldMk cId="2925362563" sldId="501"/>
            <ac:picMk id="2" creationId="{62A87E75-FCFB-4506-84EC-C962C9831098}"/>
          </ac:picMkLst>
        </pc:picChg>
        <pc:picChg chg="add mod">
          <ac:chgData name="Nguyen Bui Trong Tin" userId="e8b171ad-d98b-49d5-bbe6-f86bd94206fe" providerId="ADAL" clId="{29D576B0-55CD-4CC9-8DC0-D7A10774DC02}" dt="2021-07-14T16:57:43.705" v="941" actId="1035"/>
          <ac:picMkLst>
            <pc:docMk/>
            <pc:sldMk cId="2925362563" sldId="501"/>
            <ac:picMk id="4" creationId="{95B14E50-3AC6-4759-9F7A-E061F97283B7}"/>
          </ac:picMkLst>
        </pc:picChg>
      </pc:sldChg>
      <pc:sldChg chg="addSp modSp add mod modNotesTx">
        <pc:chgData name="Nguyen Bui Trong Tin" userId="e8b171ad-d98b-49d5-bbe6-f86bd94206fe" providerId="ADAL" clId="{29D576B0-55CD-4CC9-8DC0-D7A10774DC02}" dt="2021-07-22T07:07:27.646" v="4605" actId="20577"/>
        <pc:sldMkLst>
          <pc:docMk/>
          <pc:sldMk cId="3071948058" sldId="502"/>
        </pc:sldMkLst>
        <pc:spChg chg="mod">
          <ac:chgData name="Nguyen Bui Trong Tin" userId="e8b171ad-d98b-49d5-bbe6-f86bd94206fe" providerId="ADAL" clId="{29D576B0-55CD-4CC9-8DC0-D7A10774DC02}" dt="2021-07-22T07:07:27.646" v="4605" actId="20577"/>
          <ac:spMkLst>
            <pc:docMk/>
            <pc:sldMk cId="3071948058" sldId="502"/>
            <ac:spMk id="3" creationId="{139D5992-74CA-4E5E-831D-1F8F99FB57FF}"/>
          </ac:spMkLst>
        </pc:spChg>
        <pc:spChg chg="add mod">
          <ac:chgData name="Nguyen Bui Trong Tin" userId="e8b171ad-d98b-49d5-bbe6-f86bd94206fe" providerId="ADAL" clId="{29D576B0-55CD-4CC9-8DC0-D7A10774DC02}" dt="2021-07-14T16:59:35.526" v="971" actId="113"/>
          <ac:spMkLst>
            <pc:docMk/>
            <pc:sldMk cId="3071948058" sldId="502"/>
            <ac:spMk id="4" creationId="{72448543-DF72-435D-8360-F9331AE3C258}"/>
          </ac:spMkLst>
        </pc:spChg>
      </pc:sldChg>
      <pc:sldChg chg="addSp modSp add mod modNotesTx">
        <pc:chgData name="Nguyen Bui Trong Tin" userId="e8b171ad-d98b-49d5-bbe6-f86bd94206fe" providerId="ADAL" clId="{29D576B0-55CD-4CC9-8DC0-D7A10774DC02}" dt="2021-07-22T07:08:02.950" v="4607" actId="20577"/>
        <pc:sldMkLst>
          <pc:docMk/>
          <pc:sldMk cId="3042937561" sldId="503"/>
        </pc:sldMkLst>
        <pc:spChg chg="mod">
          <ac:chgData name="Nguyen Bui Trong Tin" userId="e8b171ad-d98b-49d5-bbe6-f86bd94206fe" providerId="ADAL" clId="{29D576B0-55CD-4CC9-8DC0-D7A10774DC02}" dt="2021-07-22T07:08:02.950" v="4607" actId="20577"/>
          <ac:spMkLst>
            <pc:docMk/>
            <pc:sldMk cId="3042937561" sldId="503"/>
            <ac:spMk id="3" creationId="{139D5992-74CA-4E5E-831D-1F8F99FB57FF}"/>
          </ac:spMkLst>
        </pc:spChg>
        <pc:spChg chg="add mod">
          <ac:chgData name="Nguyen Bui Trong Tin" userId="e8b171ad-d98b-49d5-bbe6-f86bd94206fe" providerId="ADAL" clId="{29D576B0-55CD-4CC9-8DC0-D7A10774DC02}" dt="2021-07-14T17:00:34.044" v="987" actId="113"/>
          <ac:spMkLst>
            <pc:docMk/>
            <pc:sldMk cId="3042937561" sldId="503"/>
            <ac:spMk id="4" creationId="{87881867-014E-4390-A5EB-595CF0247FDE}"/>
          </ac:spMkLst>
        </pc:spChg>
      </pc:sldChg>
      <pc:sldChg chg="addSp modSp add mod modNotesTx">
        <pc:chgData name="Nguyen Bui Trong Tin" userId="e8b171ad-d98b-49d5-bbe6-f86bd94206fe" providerId="ADAL" clId="{29D576B0-55CD-4CC9-8DC0-D7A10774DC02}" dt="2021-07-22T07:09:16.196" v="4608" actId="20577"/>
        <pc:sldMkLst>
          <pc:docMk/>
          <pc:sldMk cId="2165913331" sldId="504"/>
        </pc:sldMkLst>
        <pc:spChg chg="mod">
          <ac:chgData name="Nguyen Bui Trong Tin" userId="e8b171ad-d98b-49d5-bbe6-f86bd94206fe" providerId="ADAL" clId="{29D576B0-55CD-4CC9-8DC0-D7A10774DC02}" dt="2021-07-22T07:09:16.196" v="4608" actId="20577"/>
          <ac:spMkLst>
            <pc:docMk/>
            <pc:sldMk cId="2165913331" sldId="504"/>
            <ac:spMk id="3" creationId="{139D5992-74CA-4E5E-831D-1F8F99FB57FF}"/>
          </ac:spMkLst>
        </pc:spChg>
        <pc:spChg chg="add mod">
          <ac:chgData name="Nguyen Bui Trong Tin" userId="e8b171ad-d98b-49d5-bbe6-f86bd94206fe" providerId="ADAL" clId="{29D576B0-55CD-4CC9-8DC0-D7A10774DC02}" dt="2021-07-14T17:01:02.525" v="995" actId="113"/>
          <ac:spMkLst>
            <pc:docMk/>
            <pc:sldMk cId="2165913331" sldId="504"/>
            <ac:spMk id="4" creationId="{38342762-7FFB-4CBD-A9CB-CF1D31696777}"/>
          </ac:spMkLst>
        </pc:spChg>
      </pc:sldChg>
      <pc:sldChg chg="addSp modSp add mod modNotesTx">
        <pc:chgData name="Nguyen Bui Trong Tin" userId="e8b171ad-d98b-49d5-bbe6-f86bd94206fe" providerId="ADAL" clId="{29D576B0-55CD-4CC9-8DC0-D7A10774DC02}" dt="2021-07-22T07:09:32.760" v="4609" actId="20577"/>
        <pc:sldMkLst>
          <pc:docMk/>
          <pc:sldMk cId="4043997157" sldId="505"/>
        </pc:sldMkLst>
        <pc:spChg chg="mod">
          <ac:chgData name="Nguyen Bui Trong Tin" userId="e8b171ad-d98b-49d5-bbe6-f86bd94206fe" providerId="ADAL" clId="{29D576B0-55CD-4CC9-8DC0-D7A10774DC02}" dt="2021-07-22T07:09:32.760" v="4609" actId="20577"/>
          <ac:spMkLst>
            <pc:docMk/>
            <pc:sldMk cId="4043997157" sldId="505"/>
            <ac:spMk id="3" creationId="{139D5992-74CA-4E5E-831D-1F8F99FB57FF}"/>
          </ac:spMkLst>
        </pc:spChg>
        <pc:spChg chg="add mod">
          <ac:chgData name="Nguyen Bui Trong Tin" userId="e8b171ad-d98b-49d5-bbe6-f86bd94206fe" providerId="ADAL" clId="{29D576B0-55CD-4CC9-8DC0-D7A10774DC02}" dt="2021-07-14T17:02:38.165" v="1025" actId="113"/>
          <ac:spMkLst>
            <pc:docMk/>
            <pc:sldMk cId="4043997157" sldId="505"/>
            <ac:spMk id="4" creationId="{CA37556D-5D67-42FA-BFB4-FD4738B18AF0}"/>
          </ac:spMkLst>
        </pc:spChg>
      </pc:sldChg>
      <pc:sldChg chg="addSp delSp modSp add mod modNotesTx">
        <pc:chgData name="Nguyen Bui Trong Tin" userId="e8b171ad-d98b-49d5-bbe6-f86bd94206fe" providerId="ADAL" clId="{29D576B0-55CD-4CC9-8DC0-D7A10774DC02}" dt="2021-07-22T07:10:07.240" v="4660" actId="20577"/>
        <pc:sldMkLst>
          <pc:docMk/>
          <pc:sldMk cId="3617199301" sldId="506"/>
        </pc:sldMkLst>
        <pc:spChg chg="mod">
          <ac:chgData name="Nguyen Bui Trong Tin" userId="e8b171ad-d98b-49d5-bbe6-f86bd94206fe" providerId="ADAL" clId="{29D576B0-55CD-4CC9-8DC0-D7A10774DC02}" dt="2021-07-22T07:10:07.240" v="4660" actId="20577"/>
          <ac:spMkLst>
            <pc:docMk/>
            <pc:sldMk cId="3617199301" sldId="506"/>
            <ac:spMk id="3" creationId="{139D5992-74CA-4E5E-831D-1F8F99FB57FF}"/>
          </ac:spMkLst>
        </pc:spChg>
        <pc:spChg chg="add mod">
          <ac:chgData name="Nguyen Bui Trong Tin" userId="e8b171ad-d98b-49d5-bbe6-f86bd94206fe" providerId="ADAL" clId="{29D576B0-55CD-4CC9-8DC0-D7A10774DC02}" dt="2021-07-14T17:03:09.171" v="1059" actId="113"/>
          <ac:spMkLst>
            <pc:docMk/>
            <pc:sldMk cId="3617199301" sldId="506"/>
            <ac:spMk id="5" creationId="{519759BF-1196-4C11-9A92-38A623218AB1}"/>
          </ac:spMkLst>
        </pc:spChg>
        <pc:graphicFrameChg chg="add del mod">
          <ac:chgData name="Nguyen Bui Trong Tin" userId="e8b171ad-d98b-49d5-bbe6-f86bd94206fe" providerId="ADAL" clId="{29D576B0-55CD-4CC9-8DC0-D7A10774DC02}" dt="2021-07-14T17:02:58.608" v="1029"/>
          <ac:graphicFrameMkLst>
            <pc:docMk/>
            <pc:sldMk cId="3617199301" sldId="506"/>
            <ac:graphicFrameMk id="2" creationId="{C686A3E9-1712-4001-9DDE-3BF6B8BB0C7A}"/>
          </ac:graphicFrameMkLst>
        </pc:graphicFrameChg>
      </pc:sldChg>
      <pc:sldChg chg="modSp add mod ord">
        <pc:chgData name="Nguyen Bui Trong Tin" userId="e8b171ad-d98b-49d5-bbe6-f86bd94206fe" providerId="ADAL" clId="{29D576B0-55CD-4CC9-8DC0-D7A10774DC02}" dt="2021-07-14T16:54:45.610" v="915" actId="20577"/>
        <pc:sldMkLst>
          <pc:docMk/>
          <pc:sldMk cId="3176671590" sldId="507"/>
        </pc:sldMkLst>
        <pc:spChg chg="mod">
          <ac:chgData name="Nguyen Bui Trong Tin" userId="e8b171ad-d98b-49d5-bbe6-f86bd94206fe" providerId="ADAL" clId="{29D576B0-55CD-4CC9-8DC0-D7A10774DC02}" dt="2021-07-14T16:54:45.610" v="915" actId="20577"/>
          <ac:spMkLst>
            <pc:docMk/>
            <pc:sldMk cId="3176671590" sldId="507"/>
            <ac:spMk id="3" creationId="{139D5992-74CA-4E5E-831D-1F8F99FB57FF}"/>
          </ac:spMkLst>
        </pc:spChg>
      </pc:sldChg>
      <pc:sldChg chg="modSp add mod ord">
        <pc:chgData name="Nguyen Bui Trong Tin" userId="e8b171ad-d98b-49d5-bbe6-f86bd94206fe" providerId="ADAL" clId="{29D576B0-55CD-4CC9-8DC0-D7A10774DC02}" dt="2021-07-14T16:58:37.105" v="961" actId="20577"/>
        <pc:sldMkLst>
          <pc:docMk/>
          <pc:sldMk cId="3572549114" sldId="508"/>
        </pc:sldMkLst>
        <pc:spChg chg="mod">
          <ac:chgData name="Nguyen Bui Trong Tin" userId="e8b171ad-d98b-49d5-bbe6-f86bd94206fe" providerId="ADAL" clId="{29D576B0-55CD-4CC9-8DC0-D7A10774DC02}" dt="2021-07-14T16:58:37.105" v="961" actId="20577"/>
          <ac:spMkLst>
            <pc:docMk/>
            <pc:sldMk cId="3572549114" sldId="508"/>
            <ac:spMk id="3" creationId="{139D5992-74CA-4E5E-831D-1F8F99FB57FF}"/>
          </ac:spMkLst>
        </pc:spChg>
      </pc:sldChg>
      <pc:sldChg chg="addSp modSp add mod modNotesTx">
        <pc:chgData name="Nguyen Bui Trong Tin" userId="e8b171ad-d98b-49d5-bbe6-f86bd94206fe" providerId="ADAL" clId="{29D576B0-55CD-4CC9-8DC0-D7A10774DC02}" dt="2021-07-22T07:10:15.204" v="4661" actId="20577"/>
        <pc:sldMkLst>
          <pc:docMk/>
          <pc:sldMk cId="2623243307" sldId="509"/>
        </pc:sldMkLst>
        <pc:spChg chg="mod">
          <ac:chgData name="Nguyen Bui Trong Tin" userId="e8b171ad-d98b-49d5-bbe6-f86bd94206fe" providerId="ADAL" clId="{29D576B0-55CD-4CC9-8DC0-D7A10774DC02}" dt="2021-07-22T07:10:15.204" v="4661" actId="20577"/>
          <ac:spMkLst>
            <pc:docMk/>
            <pc:sldMk cId="2623243307" sldId="509"/>
            <ac:spMk id="3" creationId="{139D5992-74CA-4E5E-831D-1F8F99FB57FF}"/>
          </ac:spMkLst>
        </pc:spChg>
        <pc:spChg chg="add mod">
          <ac:chgData name="Nguyen Bui Trong Tin" userId="e8b171ad-d98b-49d5-bbe6-f86bd94206fe" providerId="ADAL" clId="{29D576B0-55CD-4CC9-8DC0-D7A10774DC02}" dt="2021-07-14T17:03:32.770" v="1076" actId="1038"/>
          <ac:spMkLst>
            <pc:docMk/>
            <pc:sldMk cId="2623243307" sldId="509"/>
            <ac:spMk id="4" creationId="{7ADAB0DB-8834-4E27-8C6A-404AFD1069CB}"/>
          </ac:spMkLst>
        </pc:spChg>
      </pc:sldChg>
      <pc:sldChg chg="addSp delSp modSp add mod modNotesTx">
        <pc:chgData name="Nguyen Bui Trong Tin" userId="e8b171ad-d98b-49d5-bbe6-f86bd94206fe" providerId="ADAL" clId="{29D576B0-55CD-4CC9-8DC0-D7A10774DC02}" dt="2021-07-22T07:10:38.634" v="4662" actId="20577"/>
        <pc:sldMkLst>
          <pc:docMk/>
          <pc:sldMk cId="1114124939" sldId="510"/>
        </pc:sldMkLst>
        <pc:spChg chg="mod">
          <ac:chgData name="Nguyen Bui Trong Tin" userId="e8b171ad-d98b-49d5-bbe6-f86bd94206fe" providerId="ADAL" clId="{29D576B0-55CD-4CC9-8DC0-D7A10774DC02}" dt="2021-07-22T07:10:38.634" v="4662" actId="20577"/>
          <ac:spMkLst>
            <pc:docMk/>
            <pc:sldMk cId="1114124939" sldId="510"/>
            <ac:spMk id="3" creationId="{139D5992-74CA-4E5E-831D-1F8F99FB57FF}"/>
          </ac:spMkLst>
        </pc:spChg>
        <pc:spChg chg="add mod">
          <ac:chgData name="Nguyen Bui Trong Tin" userId="e8b171ad-d98b-49d5-bbe6-f86bd94206fe" providerId="ADAL" clId="{29D576B0-55CD-4CC9-8DC0-D7A10774DC02}" dt="2021-07-14T17:04:17.007" v="1089" actId="113"/>
          <ac:spMkLst>
            <pc:docMk/>
            <pc:sldMk cId="1114124939" sldId="510"/>
            <ac:spMk id="5" creationId="{052F3113-AB95-48B4-B6DB-9F1EC1B43FE7}"/>
          </ac:spMkLst>
        </pc:spChg>
        <pc:graphicFrameChg chg="add del mod">
          <ac:chgData name="Nguyen Bui Trong Tin" userId="e8b171ad-d98b-49d5-bbe6-f86bd94206fe" providerId="ADAL" clId="{29D576B0-55CD-4CC9-8DC0-D7A10774DC02}" dt="2021-07-14T17:03:52.297" v="1080"/>
          <ac:graphicFrameMkLst>
            <pc:docMk/>
            <pc:sldMk cId="1114124939" sldId="510"/>
            <ac:graphicFrameMk id="2" creationId="{6DDD112F-BBC0-4A1A-B43F-238747966F3D}"/>
          </ac:graphicFrameMkLst>
        </pc:graphicFrameChg>
      </pc:sldChg>
      <pc:sldChg chg="addSp modSp add mod">
        <pc:chgData name="Nguyen Bui Trong Tin" userId="e8b171ad-d98b-49d5-bbe6-f86bd94206fe" providerId="ADAL" clId="{29D576B0-55CD-4CC9-8DC0-D7A10774DC02}" dt="2021-07-22T07:11:04.863" v="4669" actId="20577"/>
        <pc:sldMkLst>
          <pc:docMk/>
          <pc:sldMk cId="515143116" sldId="511"/>
        </pc:sldMkLst>
        <pc:spChg chg="mod">
          <ac:chgData name="Nguyen Bui Trong Tin" userId="e8b171ad-d98b-49d5-bbe6-f86bd94206fe" providerId="ADAL" clId="{29D576B0-55CD-4CC9-8DC0-D7A10774DC02}" dt="2021-07-22T07:11:04.863" v="4669" actId="20577"/>
          <ac:spMkLst>
            <pc:docMk/>
            <pc:sldMk cId="515143116" sldId="511"/>
            <ac:spMk id="3" creationId="{139D5992-74CA-4E5E-831D-1F8F99FB57FF}"/>
          </ac:spMkLst>
        </pc:spChg>
        <pc:picChg chg="add mod">
          <ac:chgData name="Nguyen Bui Trong Tin" userId="e8b171ad-d98b-49d5-bbe6-f86bd94206fe" providerId="ADAL" clId="{29D576B0-55CD-4CC9-8DC0-D7A10774DC02}" dt="2021-07-22T07:10:54.628" v="4663" actId="14100"/>
          <ac:picMkLst>
            <pc:docMk/>
            <pc:sldMk cId="515143116" sldId="511"/>
            <ac:picMk id="2" creationId="{30D10A25-6CFF-4056-97E0-A30743E7F7B9}"/>
          </ac:picMkLst>
        </pc:picChg>
      </pc:sldChg>
      <pc:sldChg chg="addSp delSp modSp add mod">
        <pc:chgData name="Nguyen Bui Trong Tin" userId="e8b171ad-d98b-49d5-bbe6-f86bd94206fe" providerId="ADAL" clId="{29D576B0-55CD-4CC9-8DC0-D7A10774DC02}" dt="2021-07-22T07:19:02.442" v="4805" actId="20577"/>
        <pc:sldMkLst>
          <pc:docMk/>
          <pc:sldMk cId="139015070" sldId="512"/>
        </pc:sldMkLst>
        <pc:spChg chg="mod">
          <ac:chgData name="Nguyen Bui Trong Tin" userId="e8b171ad-d98b-49d5-bbe6-f86bd94206fe" providerId="ADAL" clId="{29D576B0-55CD-4CC9-8DC0-D7A10774DC02}" dt="2021-07-22T07:19:02.442" v="4805" actId="20577"/>
          <ac:spMkLst>
            <pc:docMk/>
            <pc:sldMk cId="139015070" sldId="512"/>
            <ac:spMk id="3" creationId="{139D5992-74CA-4E5E-831D-1F8F99FB57FF}"/>
          </ac:spMkLst>
        </pc:spChg>
        <pc:picChg chg="add mod">
          <ac:chgData name="Nguyen Bui Trong Tin" userId="e8b171ad-d98b-49d5-bbe6-f86bd94206fe" providerId="ADAL" clId="{29D576B0-55CD-4CC9-8DC0-D7A10774DC02}" dt="2021-07-14T17:06:18.921" v="1107" actId="1076"/>
          <ac:picMkLst>
            <pc:docMk/>
            <pc:sldMk cId="139015070" sldId="512"/>
            <ac:picMk id="2" creationId="{C4767053-DC68-4C66-8827-CE90CE951791}"/>
          </ac:picMkLst>
        </pc:picChg>
        <pc:picChg chg="add del mod">
          <ac:chgData name="Nguyen Bui Trong Tin" userId="e8b171ad-d98b-49d5-bbe6-f86bd94206fe" providerId="ADAL" clId="{29D576B0-55CD-4CC9-8DC0-D7A10774DC02}" dt="2021-07-14T17:07:15.136" v="1112" actId="478"/>
          <ac:picMkLst>
            <pc:docMk/>
            <pc:sldMk cId="139015070" sldId="512"/>
            <ac:picMk id="4" creationId="{CEB4075A-5565-4F31-96C9-4FF2DA52CAEF}"/>
          </ac:picMkLst>
        </pc:picChg>
        <pc:picChg chg="add del">
          <ac:chgData name="Nguyen Bui Trong Tin" userId="e8b171ad-d98b-49d5-bbe6-f86bd94206fe" providerId="ADAL" clId="{29D576B0-55CD-4CC9-8DC0-D7A10774DC02}" dt="2021-07-14T17:07:16.849" v="1114" actId="21"/>
          <ac:picMkLst>
            <pc:docMk/>
            <pc:sldMk cId="139015070" sldId="512"/>
            <ac:picMk id="5" creationId="{D234CE61-D503-497E-9F64-44E94CF5615D}"/>
          </ac:picMkLst>
        </pc:picChg>
      </pc:sldChg>
      <pc:sldChg chg="addSp delSp modSp add mod">
        <pc:chgData name="Nguyen Bui Trong Tin" userId="e8b171ad-d98b-49d5-bbe6-f86bd94206fe" providerId="ADAL" clId="{29D576B0-55CD-4CC9-8DC0-D7A10774DC02}" dt="2021-07-22T07:19:14.484" v="4845" actId="20577"/>
        <pc:sldMkLst>
          <pc:docMk/>
          <pc:sldMk cId="1843773181" sldId="513"/>
        </pc:sldMkLst>
        <pc:spChg chg="mod">
          <ac:chgData name="Nguyen Bui Trong Tin" userId="e8b171ad-d98b-49d5-bbe6-f86bd94206fe" providerId="ADAL" clId="{29D576B0-55CD-4CC9-8DC0-D7A10774DC02}" dt="2021-07-22T07:19:14.484" v="4845" actId="20577"/>
          <ac:spMkLst>
            <pc:docMk/>
            <pc:sldMk cId="1843773181" sldId="513"/>
            <ac:spMk id="3" creationId="{139D5992-74CA-4E5E-831D-1F8F99FB57FF}"/>
          </ac:spMkLst>
        </pc:spChg>
        <pc:picChg chg="add mod">
          <ac:chgData name="Nguyen Bui Trong Tin" userId="e8b171ad-d98b-49d5-bbe6-f86bd94206fe" providerId="ADAL" clId="{29D576B0-55CD-4CC9-8DC0-D7A10774DC02}" dt="2021-07-14T17:08:11.107" v="1120" actId="14100"/>
          <ac:picMkLst>
            <pc:docMk/>
            <pc:sldMk cId="1843773181" sldId="513"/>
            <ac:picMk id="2" creationId="{D365C7F1-0EDF-4808-9C23-03443C7AFBC2}"/>
          </ac:picMkLst>
        </pc:picChg>
        <pc:picChg chg="add del mod">
          <ac:chgData name="Nguyen Bui Trong Tin" userId="e8b171ad-d98b-49d5-bbe6-f86bd94206fe" providerId="ADAL" clId="{29D576B0-55CD-4CC9-8DC0-D7A10774DC02}" dt="2021-07-14T17:07:19.972" v="1117" actId="21"/>
          <ac:picMkLst>
            <pc:docMk/>
            <pc:sldMk cId="1843773181" sldId="513"/>
            <ac:picMk id="4" creationId="{ADEBA9A3-7CC6-40D8-9826-02149A755DDC}"/>
          </ac:picMkLst>
        </pc:picChg>
      </pc:sldChg>
      <pc:sldChg chg="addSp modSp add mod">
        <pc:chgData name="Nguyen Bui Trong Tin" userId="e8b171ad-d98b-49d5-bbe6-f86bd94206fe" providerId="ADAL" clId="{29D576B0-55CD-4CC9-8DC0-D7A10774DC02}" dt="2021-07-22T07:19:41.310" v="4846" actId="20577"/>
        <pc:sldMkLst>
          <pc:docMk/>
          <pc:sldMk cId="4188647919" sldId="514"/>
        </pc:sldMkLst>
        <pc:spChg chg="mod">
          <ac:chgData name="Nguyen Bui Trong Tin" userId="e8b171ad-d98b-49d5-bbe6-f86bd94206fe" providerId="ADAL" clId="{29D576B0-55CD-4CC9-8DC0-D7A10774DC02}" dt="2021-07-22T07:19:41.310" v="4846" actId="20577"/>
          <ac:spMkLst>
            <pc:docMk/>
            <pc:sldMk cId="4188647919" sldId="514"/>
            <ac:spMk id="3" creationId="{139D5992-74CA-4E5E-831D-1F8F99FB57FF}"/>
          </ac:spMkLst>
        </pc:spChg>
        <pc:picChg chg="add mod">
          <ac:chgData name="Nguyen Bui Trong Tin" userId="e8b171ad-d98b-49d5-bbe6-f86bd94206fe" providerId="ADAL" clId="{29D576B0-55CD-4CC9-8DC0-D7A10774DC02}" dt="2021-07-14T17:08:28.027" v="1123" actId="14100"/>
          <ac:picMkLst>
            <pc:docMk/>
            <pc:sldMk cId="4188647919" sldId="514"/>
            <ac:picMk id="2" creationId="{A2FD3289-43D8-43A1-A8F1-020D2F056C90}"/>
          </ac:picMkLst>
        </pc:picChg>
      </pc:sldChg>
      <pc:sldChg chg="addSp modSp add mod">
        <pc:chgData name="Nguyen Bui Trong Tin" userId="e8b171ad-d98b-49d5-bbe6-f86bd94206fe" providerId="ADAL" clId="{29D576B0-55CD-4CC9-8DC0-D7A10774DC02}" dt="2021-07-22T07:19:52.509" v="4848" actId="20577"/>
        <pc:sldMkLst>
          <pc:docMk/>
          <pc:sldMk cId="4103128239" sldId="515"/>
        </pc:sldMkLst>
        <pc:spChg chg="mod">
          <ac:chgData name="Nguyen Bui Trong Tin" userId="e8b171ad-d98b-49d5-bbe6-f86bd94206fe" providerId="ADAL" clId="{29D576B0-55CD-4CC9-8DC0-D7A10774DC02}" dt="2021-07-22T07:19:52.509" v="4848" actId="20577"/>
          <ac:spMkLst>
            <pc:docMk/>
            <pc:sldMk cId="4103128239" sldId="515"/>
            <ac:spMk id="3" creationId="{139D5992-74CA-4E5E-831D-1F8F99FB57FF}"/>
          </ac:spMkLst>
        </pc:spChg>
        <pc:picChg chg="add mod">
          <ac:chgData name="Nguyen Bui Trong Tin" userId="e8b171ad-d98b-49d5-bbe6-f86bd94206fe" providerId="ADAL" clId="{29D576B0-55CD-4CC9-8DC0-D7A10774DC02}" dt="2021-07-14T17:09:05.008" v="1126" actId="14100"/>
          <ac:picMkLst>
            <pc:docMk/>
            <pc:sldMk cId="4103128239" sldId="515"/>
            <ac:picMk id="2" creationId="{AE81FD43-3536-4565-B64E-8ED07D939ECD}"/>
          </ac:picMkLst>
        </pc:picChg>
      </pc:sldChg>
      <pc:sldChg chg="addSp modSp add mod">
        <pc:chgData name="Nguyen Bui Trong Tin" userId="e8b171ad-d98b-49d5-bbe6-f86bd94206fe" providerId="ADAL" clId="{29D576B0-55CD-4CC9-8DC0-D7A10774DC02}" dt="2021-07-22T07:21:14.002" v="4981" actId="20577"/>
        <pc:sldMkLst>
          <pc:docMk/>
          <pc:sldMk cId="4202225538" sldId="516"/>
        </pc:sldMkLst>
        <pc:spChg chg="mod">
          <ac:chgData name="Nguyen Bui Trong Tin" userId="e8b171ad-d98b-49d5-bbe6-f86bd94206fe" providerId="ADAL" clId="{29D576B0-55CD-4CC9-8DC0-D7A10774DC02}" dt="2021-07-22T07:21:14.002" v="4981" actId="20577"/>
          <ac:spMkLst>
            <pc:docMk/>
            <pc:sldMk cId="4202225538" sldId="516"/>
            <ac:spMk id="3" creationId="{139D5992-74CA-4E5E-831D-1F8F99FB57FF}"/>
          </ac:spMkLst>
        </pc:spChg>
        <pc:picChg chg="add mod">
          <ac:chgData name="Nguyen Bui Trong Tin" userId="e8b171ad-d98b-49d5-bbe6-f86bd94206fe" providerId="ADAL" clId="{29D576B0-55CD-4CC9-8DC0-D7A10774DC02}" dt="2021-07-14T17:09:42.239" v="1128" actId="1076"/>
          <ac:picMkLst>
            <pc:docMk/>
            <pc:sldMk cId="4202225538" sldId="516"/>
            <ac:picMk id="2" creationId="{7FA41A66-8930-4A1A-9822-204B59E410AA}"/>
          </ac:picMkLst>
        </pc:picChg>
      </pc:sldChg>
      <pc:sldChg chg="modSp add mod ord">
        <pc:chgData name="Nguyen Bui Trong Tin" userId="e8b171ad-d98b-49d5-bbe6-f86bd94206fe" providerId="ADAL" clId="{29D576B0-55CD-4CC9-8DC0-D7A10774DC02}" dt="2021-07-14T17:05:15.610" v="1103" actId="20577"/>
        <pc:sldMkLst>
          <pc:docMk/>
          <pc:sldMk cId="4223128495" sldId="517"/>
        </pc:sldMkLst>
        <pc:spChg chg="mod">
          <ac:chgData name="Nguyen Bui Trong Tin" userId="e8b171ad-d98b-49d5-bbe6-f86bd94206fe" providerId="ADAL" clId="{29D576B0-55CD-4CC9-8DC0-D7A10774DC02}" dt="2021-07-14T17:05:15.610" v="1103" actId="20577"/>
          <ac:spMkLst>
            <pc:docMk/>
            <pc:sldMk cId="4223128495" sldId="517"/>
            <ac:spMk id="3" creationId="{139D5992-74CA-4E5E-831D-1F8F99FB57FF}"/>
          </ac:spMkLst>
        </pc:spChg>
      </pc:sldChg>
      <pc:sldChg chg="addSp modSp add mod">
        <pc:chgData name="Nguyen Bui Trong Tin" userId="e8b171ad-d98b-49d5-bbe6-f86bd94206fe" providerId="ADAL" clId="{29D576B0-55CD-4CC9-8DC0-D7A10774DC02}" dt="2021-07-22T07:25:49.125" v="4988" actId="20577"/>
        <pc:sldMkLst>
          <pc:docMk/>
          <pc:sldMk cId="328419119" sldId="518"/>
        </pc:sldMkLst>
        <pc:spChg chg="mod">
          <ac:chgData name="Nguyen Bui Trong Tin" userId="e8b171ad-d98b-49d5-bbe6-f86bd94206fe" providerId="ADAL" clId="{29D576B0-55CD-4CC9-8DC0-D7A10774DC02}" dt="2021-07-22T07:25:49.125" v="4988" actId="20577"/>
          <ac:spMkLst>
            <pc:docMk/>
            <pc:sldMk cId="328419119" sldId="518"/>
            <ac:spMk id="3" creationId="{139D5992-74CA-4E5E-831D-1F8F99FB57FF}"/>
          </ac:spMkLst>
        </pc:spChg>
        <pc:picChg chg="add mod">
          <ac:chgData name="Nguyen Bui Trong Tin" userId="e8b171ad-d98b-49d5-bbe6-f86bd94206fe" providerId="ADAL" clId="{29D576B0-55CD-4CC9-8DC0-D7A10774DC02}" dt="2021-07-14T17:10:27.154" v="1140" actId="14100"/>
          <ac:picMkLst>
            <pc:docMk/>
            <pc:sldMk cId="328419119" sldId="518"/>
            <ac:picMk id="2" creationId="{8F2897FE-9967-4370-BB7A-D2BCE1EE3512}"/>
          </ac:picMkLst>
        </pc:picChg>
      </pc:sldChg>
      <pc:sldChg chg="addSp modSp add mod">
        <pc:chgData name="Nguyen Bui Trong Tin" userId="e8b171ad-d98b-49d5-bbe6-f86bd94206fe" providerId="ADAL" clId="{29D576B0-55CD-4CC9-8DC0-D7A10774DC02}" dt="2021-07-22T07:28:45.708" v="4997" actId="20577"/>
        <pc:sldMkLst>
          <pc:docMk/>
          <pc:sldMk cId="3904418234" sldId="519"/>
        </pc:sldMkLst>
        <pc:spChg chg="mod">
          <ac:chgData name="Nguyen Bui Trong Tin" userId="e8b171ad-d98b-49d5-bbe6-f86bd94206fe" providerId="ADAL" clId="{29D576B0-55CD-4CC9-8DC0-D7A10774DC02}" dt="2021-07-22T07:28:45.708" v="4997" actId="20577"/>
          <ac:spMkLst>
            <pc:docMk/>
            <pc:sldMk cId="3904418234" sldId="519"/>
            <ac:spMk id="3" creationId="{139D5992-74CA-4E5E-831D-1F8F99FB57FF}"/>
          </ac:spMkLst>
        </pc:spChg>
        <pc:picChg chg="add mod">
          <ac:chgData name="Nguyen Bui Trong Tin" userId="e8b171ad-d98b-49d5-bbe6-f86bd94206fe" providerId="ADAL" clId="{29D576B0-55CD-4CC9-8DC0-D7A10774DC02}" dt="2021-07-22T07:27:50.508" v="4990" actId="1076"/>
          <ac:picMkLst>
            <pc:docMk/>
            <pc:sldMk cId="3904418234" sldId="519"/>
            <ac:picMk id="2" creationId="{A13374D2-B21B-45D7-A10B-549EC0FB2BA5}"/>
          </ac:picMkLst>
        </pc:picChg>
        <pc:picChg chg="add mod">
          <ac:chgData name="Nguyen Bui Trong Tin" userId="e8b171ad-d98b-49d5-bbe6-f86bd94206fe" providerId="ADAL" clId="{29D576B0-55CD-4CC9-8DC0-D7A10774DC02}" dt="2021-07-14T17:10:57.434" v="1147" actId="14100"/>
          <ac:picMkLst>
            <pc:docMk/>
            <pc:sldMk cId="3904418234" sldId="519"/>
            <ac:picMk id="4" creationId="{0583E4D4-432F-46FF-9B8A-2CF1C3F9AF19}"/>
          </ac:picMkLst>
        </pc:picChg>
      </pc:sldChg>
      <pc:sldChg chg="add">
        <pc:chgData name="Nguyen Bui Trong Tin" userId="e8b171ad-d98b-49d5-bbe6-f86bd94206fe" providerId="ADAL" clId="{29D576B0-55CD-4CC9-8DC0-D7A10774DC02}" dt="2021-07-14T17:04:52.248" v="1094"/>
        <pc:sldMkLst>
          <pc:docMk/>
          <pc:sldMk cId="3947145952" sldId="520"/>
        </pc:sldMkLst>
      </pc:sldChg>
      <pc:sldChg chg="add">
        <pc:chgData name="Nguyen Bui Trong Tin" userId="e8b171ad-d98b-49d5-bbe6-f86bd94206fe" providerId="ADAL" clId="{29D576B0-55CD-4CC9-8DC0-D7A10774DC02}" dt="2021-07-14T17:04:52.248" v="1094"/>
        <pc:sldMkLst>
          <pc:docMk/>
          <pc:sldMk cId="3249681954" sldId="521"/>
        </pc:sldMkLst>
      </pc:sldChg>
      <pc:sldChg chg="add">
        <pc:chgData name="Nguyen Bui Trong Tin" userId="e8b171ad-d98b-49d5-bbe6-f86bd94206fe" providerId="ADAL" clId="{29D576B0-55CD-4CC9-8DC0-D7A10774DC02}" dt="2021-07-14T17:04:52.248" v="1094"/>
        <pc:sldMkLst>
          <pc:docMk/>
          <pc:sldMk cId="2148634606" sldId="522"/>
        </pc:sldMkLst>
      </pc:sldChg>
      <pc:sldChg chg="add">
        <pc:chgData name="Nguyen Bui Trong Tin" userId="e8b171ad-d98b-49d5-bbe6-f86bd94206fe" providerId="ADAL" clId="{29D576B0-55CD-4CC9-8DC0-D7A10774DC02}" dt="2021-07-14T17:04:52.248" v="1094"/>
        <pc:sldMkLst>
          <pc:docMk/>
          <pc:sldMk cId="2024299004" sldId="523"/>
        </pc:sldMkLst>
      </pc:sldChg>
      <pc:sldChg chg="modSp add mod ord">
        <pc:chgData name="Nguyen Bui Trong Tin" userId="e8b171ad-d98b-49d5-bbe6-f86bd94206fe" providerId="ADAL" clId="{29D576B0-55CD-4CC9-8DC0-D7A10774DC02}" dt="2021-07-14T17:10:07.032" v="1137" actId="14100"/>
        <pc:sldMkLst>
          <pc:docMk/>
          <pc:sldMk cId="1256382589" sldId="524"/>
        </pc:sldMkLst>
        <pc:spChg chg="mod">
          <ac:chgData name="Nguyen Bui Trong Tin" userId="e8b171ad-d98b-49d5-bbe6-f86bd94206fe" providerId="ADAL" clId="{29D576B0-55CD-4CC9-8DC0-D7A10774DC02}" dt="2021-07-14T17:10:07.032" v="1137" actId="14100"/>
          <ac:spMkLst>
            <pc:docMk/>
            <pc:sldMk cId="1256382589" sldId="524"/>
            <ac:spMk id="3" creationId="{139D5992-74CA-4E5E-831D-1F8F99FB57FF}"/>
          </ac:spMkLst>
        </pc:spChg>
      </pc:sldChg>
      <pc:sldChg chg="add">
        <pc:chgData name="Nguyen Bui Trong Tin" userId="e8b171ad-d98b-49d5-bbe6-f86bd94206fe" providerId="ADAL" clId="{29D576B0-55CD-4CC9-8DC0-D7A10774DC02}" dt="2021-07-22T02:24:46.686" v="4430" actId="2890"/>
        <pc:sldMkLst>
          <pc:docMk/>
          <pc:sldMk cId="3119127047" sldId="525"/>
        </pc:sldMkLst>
      </pc:sldChg>
      <pc:sldChg chg="addSp delSp add del setBg delDesignElem">
        <pc:chgData name="Nguyen Bui Trong Tin" userId="e8b171ad-d98b-49d5-bbe6-f86bd94206fe" providerId="ADAL" clId="{29D576B0-55CD-4CC9-8DC0-D7A10774DC02}" dt="2021-07-22T02:24:44.386" v="4429"/>
        <pc:sldMkLst>
          <pc:docMk/>
          <pc:sldMk cId="3196880021" sldId="525"/>
        </pc:sldMkLst>
        <pc:spChg chg="add del">
          <ac:chgData name="Nguyen Bui Trong Tin" userId="e8b171ad-d98b-49d5-bbe6-f86bd94206fe" providerId="ADAL" clId="{29D576B0-55CD-4CC9-8DC0-D7A10774DC02}" dt="2021-07-22T02:24:44.386" v="4429"/>
          <ac:spMkLst>
            <pc:docMk/>
            <pc:sldMk cId="3196880021" sldId="525"/>
            <ac:spMk id="8" creationId="{DA3C47C2-33A2-44B2-BEAB-FEB679075C24}"/>
          </ac:spMkLst>
        </pc:spChg>
        <pc:spChg chg="add del">
          <ac:chgData name="Nguyen Bui Trong Tin" userId="e8b171ad-d98b-49d5-bbe6-f86bd94206fe" providerId="ADAL" clId="{29D576B0-55CD-4CC9-8DC0-D7A10774DC02}" dt="2021-07-22T02:24:44.386" v="4429"/>
          <ac:spMkLst>
            <pc:docMk/>
            <pc:sldMk cId="3196880021" sldId="525"/>
            <ac:spMk id="10" creationId="{AD182BA8-54AD-4D9F-8264-B0FA8BB47D7C}"/>
          </ac:spMkLst>
        </pc:spChg>
        <pc:spChg chg="add del">
          <ac:chgData name="Nguyen Bui Trong Tin" userId="e8b171ad-d98b-49d5-bbe6-f86bd94206fe" providerId="ADAL" clId="{29D576B0-55CD-4CC9-8DC0-D7A10774DC02}" dt="2021-07-22T02:24:44.386" v="4429"/>
          <ac:spMkLst>
            <pc:docMk/>
            <pc:sldMk cId="3196880021" sldId="525"/>
            <ac:spMk id="12" creationId="{4ED83379-0499-45E1-AB78-6AA230F96442}"/>
          </ac:spMkLst>
        </pc:spChg>
      </pc:sldChg>
      <pc:sldChg chg="new del">
        <pc:chgData name="Nguyen Bui Trong Tin" userId="e8b171ad-d98b-49d5-bbe6-f86bd94206fe" providerId="ADAL" clId="{29D576B0-55CD-4CC9-8DC0-D7A10774DC02}" dt="2021-07-20T10:44:46.158" v="3775" actId="680"/>
        <pc:sldMkLst>
          <pc:docMk/>
          <pc:sldMk cId="4129052702" sldId="525"/>
        </pc:sldMkLst>
      </pc:sldChg>
      <pc:sldChg chg="new del">
        <pc:chgData name="Nguyen Bui Trong Tin" userId="e8b171ad-d98b-49d5-bbe6-f86bd94206fe" providerId="ADAL" clId="{29D576B0-55CD-4CC9-8DC0-D7A10774DC02}" dt="2021-07-20T10:44:45.406" v="3774" actId="680"/>
        <pc:sldMkLst>
          <pc:docMk/>
          <pc:sldMk cId="1935197908" sldId="526"/>
        </pc:sldMkLst>
      </pc:sldChg>
      <pc:sldChg chg="addSp delSp modSp add mod ord modNotesTx">
        <pc:chgData name="Nguyen Bui Trong Tin" userId="e8b171ad-d98b-49d5-bbe6-f86bd94206fe" providerId="ADAL" clId="{29D576B0-55CD-4CC9-8DC0-D7A10774DC02}" dt="2021-07-22T06:52:33.350" v="4490" actId="1076"/>
        <pc:sldMkLst>
          <pc:docMk/>
          <pc:sldMk cId="2409488249" sldId="526"/>
        </pc:sldMkLst>
        <pc:spChg chg="mod">
          <ac:chgData name="Nguyen Bui Trong Tin" userId="e8b171ad-d98b-49d5-bbe6-f86bd94206fe" providerId="ADAL" clId="{29D576B0-55CD-4CC9-8DC0-D7A10774DC02}" dt="2021-07-22T06:52:19.799" v="4489" actId="20577"/>
          <ac:spMkLst>
            <pc:docMk/>
            <pc:sldMk cId="2409488249" sldId="526"/>
            <ac:spMk id="3" creationId="{139D5992-74CA-4E5E-831D-1F8F99FB57FF}"/>
          </ac:spMkLst>
        </pc:spChg>
        <pc:graphicFrameChg chg="add del mod">
          <ac:chgData name="Nguyen Bui Trong Tin" userId="e8b171ad-d98b-49d5-bbe6-f86bd94206fe" providerId="ADAL" clId="{29D576B0-55CD-4CC9-8DC0-D7A10774DC02}" dt="2021-07-22T02:25:42.133" v="4466" actId="478"/>
          <ac:graphicFrameMkLst>
            <pc:docMk/>
            <pc:sldMk cId="2409488249" sldId="526"/>
            <ac:graphicFrameMk id="4" creationId="{30B1B07B-535F-4874-858D-2DC914DBAA28}"/>
          </ac:graphicFrameMkLst>
        </pc:graphicFrameChg>
        <pc:graphicFrameChg chg="add del mod">
          <ac:chgData name="Nguyen Bui Trong Tin" userId="e8b171ad-d98b-49d5-bbe6-f86bd94206fe" providerId="ADAL" clId="{29D576B0-55CD-4CC9-8DC0-D7A10774DC02}" dt="2021-07-22T02:25:16.346" v="4454"/>
          <ac:graphicFrameMkLst>
            <pc:docMk/>
            <pc:sldMk cId="2409488249" sldId="526"/>
            <ac:graphicFrameMk id="5" creationId="{7CF61C38-0D0E-4BC2-8537-078935EAA096}"/>
          </ac:graphicFrameMkLst>
        </pc:graphicFrameChg>
        <pc:graphicFrameChg chg="add del mod">
          <ac:chgData name="Nguyen Bui Trong Tin" userId="e8b171ad-d98b-49d5-bbe6-f86bd94206fe" providerId="ADAL" clId="{29D576B0-55CD-4CC9-8DC0-D7A10774DC02}" dt="2021-07-22T02:25:18.590" v="4457" actId="478"/>
          <ac:graphicFrameMkLst>
            <pc:docMk/>
            <pc:sldMk cId="2409488249" sldId="526"/>
            <ac:graphicFrameMk id="6" creationId="{004E8FE3-3627-4B30-BEC5-8BE41660CEEE}"/>
          </ac:graphicFrameMkLst>
        </pc:graphicFrameChg>
        <pc:graphicFrameChg chg="add del mod">
          <ac:chgData name="Nguyen Bui Trong Tin" userId="e8b171ad-d98b-49d5-bbe6-f86bd94206fe" providerId="ADAL" clId="{29D576B0-55CD-4CC9-8DC0-D7A10774DC02}" dt="2021-07-22T02:25:28.499" v="4460"/>
          <ac:graphicFrameMkLst>
            <pc:docMk/>
            <pc:sldMk cId="2409488249" sldId="526"/>
            <ac:graphicFrameMk id="7" creationId="{5CB09EE2-690D-409B-A0BA-E0A628013DE5}"/>
          </ac:graphicFrameMkLst>
        </pc:graphicFrameChg>
        <pc:graphicFrameChg chg="add del mod">
          <ac:chgData name="Nguyen Bui Trong Tin" userId="e8b171ad-d98b-49d5-bbe6-f86bd94206fe" providerId="ADAL" clId="{29D576B0-55CD-4CC9-8DC0-D7A10774DC02}" dt="2021-07-22T02:25:29.878" v="4462" actId="478"/>
          <ac:graphicFrameMkLst>
            <pc:docMk/>
            <pc:sldMk cId="2409488249" sldId="526"/>
            <ac:graphicFrameMk id="8" creationId="{B0B96D79-1B61-4036-AE0B-74EB2FD543E6}"/>
          </ac:graphicFrameMkLst>
        </pc:graphicFrameChg>
        <pc:picChg chg="del">
          <ac:chgData name="Nguyen Bui Trong Tin" userId="e8b171ad-d98b-49d5-bbe6-f86bd94206fe" providerId="ADAL" clId="{29D576B0-55CD-4CC9-8DC0-D7A10774DC02}" dt="2021-07-22T02:24:56.643" v="4434" actId="478"/>
          <ac:picMkLst>
            <pc:docMk/>
            <pc:sldMk cId="2409488249" sldId="526"/>
            <ac:picMk id="2" creationId="{A86F4B32-EB28-43C4-9BAC-DFE61EBE1833}"/>
          </ac:picMkLst>
        </pc:picChg>
        <pc:picChg chg="add mod">
          <ac:chgData name="Nguyen Bui Trong Tin" userId="e8b171ad-d98b-49d5-bbe6-f86bd94206fe" providerId="ADAL" clId="{29D576B0-55CD-4CC9-8DC0-D7A10774DC02}" dt="2021-07-22T06:52:33.350" v="4490" actId="1076"/>
          <ac:picMkLst>
            <pc:docMk/>
            <pc:sldMk cId="2409488249" sldId="526"/>
            <ac:picMk id="9" creationId="{473A2FBE-1303-4312-BCFD-7758E384006D}"/>
          </ac:picMkLst>
        </pc:picChg>
      </pc:sldChg>
      <pc:sldChg chg="addSp modSp add mod modNotesTx">
        <pc:chgData name="Nguyen Bui Trong Tin" userId="e8b171ad-d98b-49d5-bbe6-f86bd94206fe" providerId="ADAL" clId="{29D576B0-55CD-4CC9-8DC0-D7A10774DC02}" dt="2021-07-22T06:57:36.286" v="4493" actId="14100"/>
        <pc:sldMkLst>
          <pc:docMk/>
          <pc:sldMk cId="4292633648" sldId="527"/>
        </pc:sldMkLst>
        <pc:picChg chg="add mod">
          <ac:chgData name="Nguyen Bui Trong Tin" userId="e8b171ad-d98b-49d5-bbe6-f86bd94206fe" providerId="ADAL" clId="{29D576B0-55CD-4CC9-8DC0-D7A10774DC02}" dt="2021-07-22T02:26:03.479" v="4469" actId="14100"/>
          <ac:picMkLst>
            <pc:docMk/>
            <pc:sldMk cId="4292633648" sldId="527"/>
            <ac:picMk id="2" creationId="{23AB7ACC-4901-4C09-9E61-083DD5E78D71}"/>
          </ac:picMkLst>
        </pc:picChg>
        <pc:picChg chg="add mod">
          <ac:chgData name="Nguyen Bui Trong Tin" userId="e8b171ad-d98b-49d5-bbe6-f86bd94206fe" providerId="ADAL" clId="{29D576B0-55CD-4CC9-8DC0-D7A10774DC02}" dt="2021-07-22T06:57:36.286" v="4493" actId="14100"/>
          <ac:picMkLst>
            <pc:docMk/>
            <pc:sldMk cId="4292633648" sldId="527"/>
            <ac:picMk id="4" creationId="{AC728474-0A6D-441A-87E8-EC042773276B}"/>
          </ac:picMkLst>
        </pc:picChg>
      </pc:sldChg>
      <pc:sldChg chg="addSp modSp add mod modNotesTx">
        <pc:chgData name="Nguyen Bui Trong Tin" userId="e8b171ad-d98b-49d5-bbe6-f86bd94206fe" providerId="ADAL" clId="{29D576B0-55CD-4CC9-8DC0-D7A10774DC02}" dt="2021-07-22T06:58:11.045" v="4499" actId="20577"/>
        <pc:sldMkLst>
          <pc:docMk/>
          <pc:sldMk cId="2043541634" sldId="528"/>
        </pc:sldMkLst>
        <pc:spChg chg="mod">
          <ac:chgData name="Nguyen Bui Trong Tin" userId="e8b171ad-d98b-49d5-bbe6-f86bd94206fe" providerId="ADAL" clId="{29D576B0-55CD-4CC9-8DC0-D7A10774DC02}" dt="2021-07-22T06:58:11.045" v="4499" actId="20577"/>
          <ac:spMkLst>
            <pc:docMk/>
            <pc:sldMk cId="2043541634" sldId="528"/>
            <ac:spMk id="3" creationId="{139D5992-74CA-4E5E-831D-1F8F99FB57FF}"/>
          </ac:spMkLst>
        </pc:spChg>
        <pc:picChg chg="add mod">
          <ac:chgData name="Nguyen Bui Trong Tin" userId="e8b171ad-d98b-49d5-bbe6-f86bd94206fe" providerId="ADAL" clId="{29D576B0-55CD-4CC9-8DC0-D7A10774DC02}" dt="2021-07-22T02:26:25.544" v="4472" actId="14100"/>
          <ac:picMkLst>
            <pc:docMk/>
            <pc:sldMk cId="2043541634" sldId="528"/>
            <ac:picMk id="2" creationId="{38EAC6D1-8068-4471-8FE4-28D4DBBA3C90}"/>
          </ac:picMkLst>
        </pc:picChg>
      </pc:sldChg>
      <pc:sldChg chg="addSp modSp add mod modNotesTx">
        <pc:chgData name="Nguyen Bui Trong Tin" userId="e8b171ad-d98b-49d5-bbe6-f86bd94206fe" providerId="ADAL" clId="{29D576B0-55CD-4CC9-8DC0-D7A10774DC02}" dt="2021-07-22T06:58:38.134" v="4505" actId="20577"/>
        <pc:sldMkLst>
          <pc:docMk/>
          <pc:sldMk cId="2265303499" sldId="529"/>
        </pc:sldMkLst>
        <pc:spChg chg="mod">
          <ac:chgData name="Nguyen Bui Trong Tin" userId="e8b171ad-d98b-49d5-bbe6-f86bd94206fe" providerId="ADAL" clId="{29D576B0-55CD-4CC9-8DC0-D7A10774DC02}" dt="2021-07-22T06:58:38.134" v="4505" actId="20577"/>
          <ac:spMkLst>
            <pc:docMk/>
            <pc:sldMk cId="2265303499" sldId="529"/>
            <ac:spMk id="3" creationId="{139D5992-74CA-4E5E-831D-1F8F99FB57FF}"/>
          </ac:spMkLst>
        </pc:spChg>
        <pc:picChg chg="add mod">
          <ac:chgData name="Nguyen Bui Trong Tin" userId="e8b171ad-d98b-49d5-bbe6-f86bd94206fe" providerId="ADAL" clId="{29D576B0-55CD-4CC9-8DC0-D7A10774DC02}" dt="2021-07-22T02:26:52.340" v="4475" actId="14100"/>
          <ac:picMkLst>
            <pc:docMk/>
            <pc:sldMk cId="2265303499" sldId="529"/>
            <ac:picMk id="2" creationId="{A5EEBDB9-A0AE-4F99-8D59-CFE1A0C3F13F}"/>
          </ac:picMkLst>
        </pc:picChg>
      </pc:sldChg>
    </pc:docChg>
  </pc:docChgLst>
  <pc:docChgLst>
    <pc:chgData name="Nguyen Bui Trong Tin" userId="e8b171ad-d98b-49d5-bbe6-f86bd94206fe" providerId="ADAL" clId="{3B2AA5FE-B6A3-44FF-8BD6-F7D9102A9E1F}"/>
    <pc:docChg chg="undo redo custSel addSld delSld modSld sldOrd">
      <pc:chgData name="Nguyen Bui Trong Tin" userId="e8b171ad-d98b-49d5-bbe6-f86bd94206fe" providerId="ADAL" clId="{3B2AA5FE-B6A3-44FF-8BD6-F7D9102A9E1F}" dt="2021-06-27T05:08:40.742" v="6327" actId="20577"/>
      <pc:docMkLst>
        <pc:docMk/>
      </pc:docMkLst>
      <pc:sldChg chg="modSp del mod">
        <pc:chgData name="Nguyen Bui Trong Tin" userId="e8b171ad-d98b-49d5-bbe6-f86bd94206fe" providerId="ADAL" clId="{3B2AA5FE-B6A3-44FF-8BD6-F7D9102A9E1F}" dt="2021-06-26T17:05:49.838" v="56" actId="47"/>
        <pc:sldMkLst>
          <pc:docMk/>
          <pc:sldMk cId="1653101604" sldId="268"/>
        </pc:sldMkLst>
        <pc:spChg chg="mod">
          <ac:chgData name="Nguyen Bui Trong Tin" userId="e8b171ad-d98b-49d5-bbe6-f86bd94206fe" providerId="ADAL" clId="{3B2AA5FE-B6A3-44FF-8BD6-F7D9102A9E1F}" dt="2021-06-26T17:04:59.048" v="52" actId="1076"/>
          <ac:spMkLst>
            <pc:docMk/>
            <pc:sldMk cId="1653101604" sldId="268"/>
            <ac:spMk id="3" creationId="{139D5992-74CA-4E5E-831D-1F8F99FB57FF}"/>
          </ac:spMkLst>
        </pc:spChg>
      </pc:sldChg>
      <pc:sldChg chg="del">
        <pc:chgData name="Nguyen Bui Trong Tin" userId="e8b171ad-d98b-49d5-bbe6-f86bd94206fe" providerId="ADAL" clId="{3B2AA5FE-B6A3-44FF-8BD6-F7D9102A9E1F}" dt="2021-06-26T17:08:56.476" v="146" actId="47"/>
        <pc:sldMkLst>
          <pc:docMk/>
          <pc:sldMk cId="3413179052" sldId="269"/>
        </pc:sldMkLst>
      </pc:sldChg>
      <pc:sldChg chg="del">
        <pc:chgData name="Nguyen Bui Trong Tin" userId="e8b171ad-d98b-49d5-bbe6-f86bd94206fe" providerId="ADAL" clId="{3B2AA5FE-B6A3-44FF-8BD6-F7D9102A9E1F}" dt="2021-06-26T17:08:56.476" v="146" actId="47"/>
        <pc:sldMkLst>
          <pc:docMk/>
          <pc:sldMk cId="832271470" sldId="270"/>
        </pc:sldMkLst>
      </pc:sldChg>
      <pc:sldChg chg="del">
        <pc:chgData name="Nguyen Bui Trong Tin" userId="e8b171ad-d98b-49d5-bbe6-f86bd94206fe" providerId="ADAL" clId="{3B2AA5FE-B6A3-44FF-8BD6-F7D9102A9E1F}" dt="2021-06-26T17:08:56.476" v="146" actId="47"/>
        <pc:sldMkLst>
          <pc:docMk/>
          <pc:sldMk cId="2404404053" sldId="271"/>
        </pc:sldMkLst>
      </pc:sldChg>
      <pc:sldChg chg="addSp modSp mod">
        <pc:chgData name="Nguyen Bui Trong Tin" userId="e8b171ad-d98b-49d5-bbe6-f86bd94206fe" providerId="ADAL" clId="{3B2AA5FE-B6A3-44FF-8BD6-F7D9102A9E1F}" dt="2021-06-27T02:47:24.530" v="3998" actId="20577"/>
        <pc:sldMkLst>
          <pc:docMk/>
          <pc:sldMk cId="2588188774" sldId="272"/>
        </pc:sldMkLst>
        <pc:spChg chg="mod">
          <ac:chgData name="Nguyen Bui Trong Tin" userId="e8b171ad-d98b-49d5-bbe6-f86bd94206fe" providerId="ADAL" clId="{3B2AA5FE-B6A3-44FF-8BD6-F7D9102A9E1F}" dt="2021-06-27T02:47:24.530" v="3998" actId="20577"/>
          <ac:spMkLst>
            <pc:docMk/>
            <pc:sldMk cId="2588188774" sldId="272"/>
            <ac:spMk id="3" creationId="{139D5992-74CA-4E5E-831D-1F8F99FB57FF}"/>
          </ac:spMkLst>
        </pc:spChg>
        <pc:picChg chg="add mod">
          <ac:chgData name="Nguyen Bui Trong Tin" userId="e8b171ad-d98b-49d5-bbe6-f86bd94206fe" providerId="ADAL" clId="{3B2AA5FE-B6A3-44FF-8BD6-F7D9102A9E1F}" dt="2021-06-26T18:30:19.903" v="502" actId="14100"/>
          <ac:picMkLst>
            <pc:docMk/>
            <pc:sldMk cId="2588188774" sldId="272"/>
            <ac:picMk id="2" creationId="{C5524AE6-4991-414B-BA25-6112B24CCA87}"/>
          </ac:picMkLst>
        </pc:picChg>
      </pc:sldChg>
      <pc:sldChg chg="del">
        <pc:chgData name="Nguyen Bui Trong Tin" userId="e8b171ad-d98b-49d5-bbe6-f86bd94206fe" providerId="ADAL" clId="{3B2AA5FE-B6A3-44FF-8BD6-F7D9102A9E1F}" dt="2021-06-26T17:10:17.258" v="175" actId="47"/>
        <pc:sldMkLst>
          <pc:docMk/>
          <pc:sldMk cId="3096967264" sldId="273"/>
        </pc:sldMkLst>
      </pc:sldChg>
      <pc:sldChg chg="del">
        <pc:chgData name="Nguyen Bui Trong Tin" userId="e8b171ad-d98b-49d5-bbe6-f86bd94206fe" providerId="ADAL" clId="{3B2AA5FE-B6A3-44FF-8BD6-F7D9102A9E1F}" dt="2021-06-26T17:10:17.258" v="175" actId="47"/>
        <pc:sldMkLst>
          <pc:docMk/>
          <pc:sldMk cId="2006947952" sldId="274"/>
        </pc:sldMkLst>
      </pc:sldChg>
      <pc:sldChg chg="add ord">
        <pc:chgData name="Nguyen Bui Trong Tin" userId="e8b171ad-d98b-49d5-bbe6-f86bd94206fe" providerId="ADAL" clId="{3B2AA5FE-B6A3-44FF-8BD6-F7D9102A9E1F}" dt="2021-06-26T17:05:43.016" v="55"/>
        <pc:sldMkLst>
          <pc:docMk/>
          <pc:sldMk cId="4144947056" sldId="275"/>
        </pc:sldMkLst>
      </pc:sldChg>
      <pc:sldChg chg="modSp add mod">
        <pc:chgData name="Nguyen Bui Trong Tin" userId="e8b171ad-d98b-49d5-bbe6-f86bd94206fe" providerId="ADAL" clId="{3B2AA5FE-B6A3-44FF-8BD6-F7D9102A9E1F}" dt="2021-06-26T17:05:56.540" v="62" actId="20577"/>
        <pc:sldMkLst>
          <pc:docMk/>
          <pc:sldMk cId="224587157" sldId="276"/>
        </pc:sldMkLst>
        <pc:spChg chg="mod">
          <ac:chgData name="Nguyen Bui Trong Tin" userId="e8b171ad-d98b-49d5-bbe6-f86bd94206fe" providerId="ADAL" clId="{3B2AA5FE-B6A3-44FF-8BD6-F7D9102A9E1F}" dt="2021-06-26T17:05:56.540" v="62" actId="20577"/>
          <ac:spMkLst>
            <pc:docMk/>
            <pc:sldMk cId="224587157" sldId="276"/>
            <ac:spMk id="3" creationId="{139D5992-74CA-4E5E-831D-1F8F99FB57FF}"/>
          </ac:spMkLst>
        </pc:spChg>
      </pc:sldChg>
      <pc:sldChg chg="addSp delSp add del setBg delDesignElem">
        <pc:chgData name="Nguyen Bui Trong Tin" userId="e8b171ad-d98b-49d5-bbe6-f86bd94206fe" providerId="ADAL" clId="{3B2AA5FE-B6A3-44FF-8BD6-F7D9102A9E1F}" dt="2021-06-26T17:05:51.845" v="59"/>
        <pc:sldMkLst>
          <pc:docMk/>
          <pc:sldMk cId="2525218770" sldId="276"/>
        </pc:sldMkLst>
        <pc:spChg chg="add del">
          <ac:chgData name="Nguyen Bui Trong Tin" userId="e8b171ad-d98b-49d5-bbe6-f86bd94206fe" providerId="ADAL" clId="{3B2AA5FE-B6A3-44FF-8BD6-F7D9102A9E1F}" dt="2021-06-26T17:05:51.845" v="59"/>
          <ac:spMkLst>
            <pc:docMk/>
            <pc:sldMk cId="2525218770" sldId="276"/>
            <ac:spMk id="8" creationId="{DA3C47C2-33A2-44B2-BEAB-FEB679075C24}"/>
          </ac:spMkLst>
        </pc:spChg>
        <pc:spChg chg="add del">
          <ac:chgData name="Nguyen Bui Trong Tin" userId="e8b171ad-d98b-49d5-bbe6-f86bd94206fe" providerId="ADAL" clId="{3B2AA5FE-B6A3-44FF-8BD6-F7D9102A9E1F}" dt="2021-06-26T17:05:51.845" v="59"/>
          <ac:spMkLst>
            <pc:docMk/>
            <pc:sldMk cId="2525218770" sldId="276"/>
            <ac:spMk id="10" creationId="{AD182BA8-54AD-4D9F-8264-B0FA8BB47D7C}"/>
          </ac:spMkLst>
        </pc:spChg>
        <pc:spChg chg="add del">
          <ac:chgData name="Nguyen Bui Trong Tin" userId="e8b171ad-d98b-49d5-bbe6-f86bd94206fe" providerId="ADAL" clId="{3B2AA5FE-B6A3-44FF-8BD6-F7D9102A9E1F}" dt="2021-06-26T17:05:51.845" v="59"/>
          <ac:spMkLst>
            <pc:docMk/>
            <pc:sldMk cId="2525218770" sldId="276"/>
            <ac:spMk id="12" creationId="{4ED83379-0499-45E1-AB78-6AA230F96442}"/>
          </ac:spMkLst>
        </pc:spChg>
      </pc:sldChg>
      <pc:sldChg chg="modSp add mod">
        <pc:chgData name="Nguyen Bui Trong Tin" userId="e8b171ad-d98b-49d5-bbe6-f86bd94206fe" providerId="ADAL" clId="{3B2AA5FE-B6A3-44FF-8BD6-F7D9102A9E1F}" dt="2021-06-26T17:06:41.409" v="98" actId="1076"/>
        <pc:sldMkLst>
          <pc:docMk/>
          <pc:sldMk cId="593016740" sldId="277"/>
        </pc:sldMkLst>
        <pc:spChg chg="mod">
          <ac:chgData name="Nguyen Bui Trong Tin" userId="e8b171ad-d98b-49d5-bbe6-f86bd94206fe" providerId="ADAL" clId="{3B2AA5FE-B6A3-44FF-8BD6-F7D9102A9E1F}" dt="2021-06-26T17:06:41.409" v="98" actId="1076"/>
          <ac:spMkLst>
            <pc:docMk/>
            <pc:sldMk cId="593016740" sldId="277"/>
            <ac:spMk id="3" creationId="{139D5992-74CA-4E5E-831D-1F8F99FB57FF}"/>
          </ac:spMkLst>
        </pc:spChg>
      </pc:sldChg>
      <pc:sldChg chg="modSp add mod">
        <pc:chgData name="Nguyen Bui Trong Tin" userId="e8b171ad-d98b-49d5-bbe6-f86bd94206fe" providerId="ADAL" clId="{3B2AA5FE-B6A3-44FF-8BD6-F7D9102A9E1F}" dt="2021-06-26T17:07:21.971" v="101" actId="20577"/>
        <pc:sldMkLst>
          <pc:docMk/>
          <pc:sldMk cId="3917129790" sldId="278"/>
        </pc:sldMkLst>
        <pc:spChg chg="mod">
          <ac:chgData name="Nguyen Bui Trong Tin" userId="e8b171ad-d98b-49d5-bbe6-f86bd94206fe" providerId="ADAL" clId="{3B2AA5FE-B6A3-44FF-8BD6-F7D9102A9E1F}" dt="2021-06-26T17:07:21.971" v="101" actId="20577"/>
          <ac:spMkLst>
            <pc:docMk/>
            <pc:sldMk cId="3917129790" sldId="278"/>
            <ac:spMk id="3" creationId="{139D5992-74CA-4E5E-831D-1F8F99FB57FF}"/>
          </ac:spMkLst>
        </pc:spChg>
      </pc:sldChg>
      <pc:sldChg chg="addSp delSp modSp add mod ord replId">
        <pc:chgData name="Nguyen Bui Trong Tin" userId="e8b171ad-d98b-49d5-bbe6-f86bd94206fe" providerId="ADAL" clId="{3B2AA5FE-B6A3-44FF-8BD6-F7D9102A9E1F}" dt="2021-06-26T17:54:46.640" v="330"/>
        <pc:sldMkLst>
          <pc:docMk/>
          <pc:sldMk cId="2914930831" sldId="279"/>
        </pc:sldMkLst>
        <pc:spChg chg="mod">
          <ac:chgData name="Nguyen Bui Trong Tin" userId="e8b171ad-d98b-49d5-bbe6-f86bd94206fe" providerId="ADAL" clId="{3B2AA5FE-B6A3-44FF-8BD6-F7D9102A9E1F}" dt="2021-06-26T17:07:25.831" v="103" actId="20577"/>
          <ac:spMkLst>
            <pc:docMk/>
            <pc:sldMk cId="2914930831" sldId="279"/>
            <ac:spMk id="3" creationId="{139D5992-74CA-4E5E-831D-1F8F99FB57FF}"/>
          </ac:spMkLst>
        </pc:spChg>
        <pc:graphicFrameChg chg="add del mod">
          <ac:chgData name="Nguyen Bui Trong Tin" userId="e8b171ad-d98b-49d5-bbe6-f86bd94206fe" providerId="ADAL" clId="{3B2AA5FE-B6A3-44FF-8BD6-F7D9102A9E1F}" dt="2021-06-26T17:49:33.552" v="316"/>
          <ac:graphicFrameMkLst>
            <pc:docMk/>
            <pc:sldMk cId="2914930831" sldId="279"/>
            <ac:graphicFrameMk id="2" creationId="{0E8BE64B-A234-4827-8269-743B97F4BF32}"/>
          </ac:graphicFrameMkLst>
        </pc:graphicFrameChg>
      </pc:sldChg>
      <pc:sldChg chg="modSp add mod ord replId">
        <pc:chgData name="Nguyen Bui Trong Tin" userId="e8b171ad-d98b-49d5-bbe6-f86bd94206fe" providerId="ADAL" clId="{3B2AA5FE-B6A3-44FF-8BD6-F7D9102A9E1F}" dt="2021-06-26T17:55:24.922" v="332"/>
        <pc:sldMkLst>
          <pc:docMk/>
          <pc:sldMk cId="1806605024" sldId="280"/>
        </pc:sldMkLst>
        <pc:spChg chg="mod">
          <ac:chgData name="Nguyen Bui Trong Tin" userId="e8b171ad-d98b-49d5-bbe6-f86bd94206fe" providerId="ADAL" clId="{3B2AA5FE-B6A3-44FF-8BD6-F7D9102A9E1F}" dt="2021-06-26T17:07:31.437" v="105" actId="20577"/>
          <ac:spMkLst>
            <pc:docMk/>
            <pc:sldMk cId="1806605024" sldId="280"/>
            <ac:spMk id="3" creationId="{139D5992-74CA-4E5E-831D-1F8F99FB57FF}"/>
          </ac:spMkLst>
        </pc:spChg>
      </pc:sldChg>
      <pc:sldChg chg="modSp add mod">
        <pc:chgData name="Nguyen Bui Trong Tin" userId="e8b171ad-d98b-49d5-bbe6-f86bd94206fe" providerId="ADAL" clId="{3B2AA5FE-B6A3-44FF-8BD6-F7D9102A9E1F}" dt="2021-06-26T17:07:36.035" v="108" actId="20577"/>
        <pc:sldMkLst>
          <pc:docMk/>
          <pc:sldMk cId="3340451437" sldId="281"/>
        </pc:sldMkLst>
        <pc:spChg chg="mod">
          <ac:chgData name="Nguyen Bui Trong Tin" userId="e8b171ad-d98b-49d5-bbe6-f86bd94206fe" providerId="ADAL" clId="{3B2AA5FE-B6A3-44FF-8BD6-F7D9102A9E1F}" dt="2021-06-26T17:07:36.035" v="108" actId="20577"/>
          <ac:spMkLst>
            <pc:docMk/>
            <pc:sldMk cId="3340451437" sldId="281"/>
            <ac:spMk id="3" creationId="{139D5992-74CA-4E5E-831D-1F8F99FB57FF}"/>
          </ac:spMkLst>
        </pc:spChg>
      </pc:sldChg>
      <pc:sldChg chg="modSp add mod ord">
        <pc:chgData name="Nguyen Bui Trong Tin" userId="e8b171ad-d98b-49d5-bbe6-f86bd94206fe" providerId="ADAL" clId="{3B2AA5FE-B6A3-44FF-8BD6-F7D9102A9E1F}" dt="2021-06-26T17:07:53.334" v="113" actId="20577"/>
        <pc:sldMkLst>
          <pc:docMk/>
          <pc:sldMk cId="2105661200" sldId="282"/>
        </pc:sldMkLst>
        <pc:spChg chg="mod">
          <ac:chgData name="Nguyen Bui Trong Tin" userId="e8b171ad-d98b-49d5-bbe6-f86bd94206fe" providerId="ADAL" clId="{3B2AA5FE-B6A3-44FF-8BD6-F7D9102A9E1F}" dt="2021-06-26T17:07:53.334" v="113" actId="20577"/>
          <ac:spMkLst>
            <pc:docMk/>
            <pc:sldMk cId="2105661200" sldId="282"/>
            <ac:spMk id="3" creationId="{139D5992-74CA-4E5E-831D-1F8F99FB57FF}"/>
          </ac:spMkLst>
        </pc:spChg>
      </pc:sldChg>
      <pc:sldChg chg="modSp add mod ord replId">
        <pc:chgData name="Nguyen Bui Trong Tin" userId="e8b171ad-d98b-49d5-bbe6-f86bd94206fe" providerId="ADAL" clId="{3B2AA5FE-B6A3-44FF-8BD6-F7D9102A9E1F}" dt="2021-06-26T17:07:57.631" v="115" actId="20577"/>
        <pc:sldMkLst>
          <pc:docMk/>
          <pc:sldMk cId="2730355721" sldId="283"/>
        </pc:sldMkLst>
        <pc:spChg chg="mod">
          <ac:chgData name="Nguyen Bui Trong Tin" userId="e8b171ad-d98b-49d5-bbe6-f86bd94206fe" providerId="ADAL" clId="{3B2AA5FE-B6A3-44FF-8BD6-F7D9102A9E1F}" dt="2021-06-26T17:07:57.631" v="115" actId="20577"/>
          <ac:spMkLst>
            <pc:docMk/>
            <pc:sldMk cId="2730355721" sldId="283"/>
            <ac:spMk id="3" creationId="{139D5992-74CA-4E5E-831D-1F8F99FB57FF}"/>
          </ac:spMkLst>
        </pc:spChg>
      </pc:sldChg>
      <pc:sldChg chg="modSp add mod ord replId">
        <pc:chgData name="Nguyen Bui Trong Tin" userId="e8b171ad-d98b-49d5-bbe6-f86bd94206fe" providerId="ADAL" clId="{3B2AA5FE-B6A3-44FF-8BD6-F7D9102A9E1F}" dt="2021-06-26T17:08:04.195" v="119" actId="20577"/>
        <pc:sldMkLst>
          <pc:docMk/>
          <pc:sldMk cId="2467578797" sldId="284"/>
        </pc:sldMkLst>
        <pc:spChg chg="mod">
          <ac:chgData name="Nguyen Bui Trong Tin" userId="e8b171ad-d98b-49d5-bbe6-f86bd94206fe" providerId="ADAL" clId="{3B2AA5FE-B6A3-44FF-8BD6-F7D9102A9E1F}" dt="2021-06-26T17:08:04.195" v="119" actId="20577"/>
          <ac:spMkLst>
            <pc:docMk/>
            <pc:sldMk cId="2467578797" sldId="284"/>
            <ac:spMk id="3" creationId="{139D5992-74CA-4E5E-831D-1F8F99FB57FF}"/>
          </ac:spMkLst>
        </pc:spChg>
      </pc:sldChg>
      <pc:sldChg chg="modSp add mod">
        <pc:chgData name="Nguyen Bui Trong Tin" userId="e8b171ad-d98b-49d5-bbe6-f86bd94206fe" providerId="ADAL" clId="{3B2AA5FE-B6A3-44FF-8BD6-F7D9102A9E1F}" dt="2021-06-26T18:21:36.753" v="386" actId="14100"/>
        <pc:sldMkLst>
          <pc:docMk/>
          <pc:sldMk cId="2827968217" sldId="285"/>
        </pc:sldMkLst>
        <pc:spChg chg="mod">
          <ac:chgData name="Nguyen Bui Trong Tin" userId="e8b171ad-d98b-49d5-bbe6-f86bd94206fe" providerId="ADAL" clId="{3B2AA5FE-B6A3-44FF-8BD6-F7D9102A9E1F}" dt="2021-06-26T18:21:36.753" v="386" actId="14100"/>
          <ac:spMkLst>
            <pc:docMk/>
            <pc:sldMk cId="2827968217" sldId="285"/>
            <ac:spMk id="3" creationId="{139D5992-74CA-4E5E-831D-1F8F99FB57FF}"/>
          </ac:spMkLst>
        </pc:spChg>
      </pc:sldChg>
      <pc:sldChg chg="modSp add mod">
        <pc:chgData name="Nguyen Bui Trong Tin" userId="e8b171ad-d98b-49d5-bbe6-f86bd94206fe" providerId="ADAL" clId="{3B2AA5FE-B6A3-44FF-8BD6-F7D9102A9E1F}" dt="2021-06-26T18:25:28.356" v="428" actId="20577"/>
        <pc:sldMkLst>
          <pc:docMk/>
          <pc:sldMk cId="3269263425" sldId="286"/>
        </pc:sldMkLst>
        <pc:spChg chg="mod">
          <ac:chgData name="Nguyen Bui Trong Tin" userId="e8b171ad-d98b-49d5-bbe6-f86bd94206fe" providerId="ADAL" clId="{3B2AA5FE-B6A3-44FF-8BD6-F7D9102A9E1F}" dt="2021-06-26T18:25:28.356" v="428" actId="20577"/>
          <ac:spMkLst>
            <pc:docMk/>
            <pc:sldMk cId="3269263425" sldId="286"/>
            <ac:spMk id="3" creationId="{139D5992-74CA-4E5E-831D-1F8F99FB57FF}"/>
          </ac:spMkLst>
        </pc:spChg>
      </pc:sldChg>
      <pc:sldChg chg="add del">
        <pc:chgData name="Nguyen Bui Trong Tin" userId="e8b171ad-d98b-49d5-bbe6-f86bd94206fe" providerId="ADAL" clId="{3B2AA5FE-B6A3-44FF-8BD6-F7D9102A9E1F}" dt="2021-06-26T17:10:17.258" v="175" actId="47"/>
        <pc:sldMkLst>
          <pc:docMk/>
          <pc:sldMk cId="2922192912" sldId="287"/>
        </pc:sldMkLst>
      </pc:sldChg>
      <pc:sldChg chg="new del">
        <pc:chgData name="Nguyen Bui Trong Tin" userId="e8b171ad-d98b-49d5-bbe6-f86bd94206fe" providerId="ADAL" clId="{3B2AA5FE-B6A3-44FF-8BD6-F7D9102A9E1F}" dt="2021-06-26T17:08:40.360" v="141" actId="47"/>
        <pc:sldMkLst>
          <pc:docMk/>
          <pc:sldMk cId="3505391781" sldId="287"/>
        </pc:sldMkLst>
      </pc:sldChg>
      <pc:sldChg chg="add del">
        <pc:chgData name="Nguyen Bui Trong Tin" userId="e8b171ad-d98b-49d5-bbe6-f86bd94206fe" providerId="ADAL" clId="{3B2AA5FE-B6A3-44FF-8BD6-F7D9102A9E1F}" dt="2021-06-26T17:10:17.258" v="175" actId="47"/>
        <pc:sldMkLst>
          <pc:docMk/>
          <pc:sldMk cId="3995273161" sldId="288"/>
        </pc:sldMkLst>
      </pc:sldChg>
      <pc:sldChg chg="add del">
        <pc:chgData name="Nguyen Bui Trong Tin" userId="e8b171ad-d98b-49d5-bbe6-f86bd94206fe" providerId="ADAL" clId="{3B2AA5FE-B6A3-44FF-8BD6-F7D9102A9E1F}" dt="2021-06-26T17:10:17.258" v="175" actId="47"/>
        <pc:sldMkLst>
          <pc:docMk/>
          <pc:sldMk cId="4136571558" sldId="289"/>
        </pc:sldMkLst>
      </pc:sldChg>
      <pc:sldChg chg="add del">
        <pc:chgData name="Nguyen Bui Trong Tin" userId="e8b171ad-d98b-49d5-bbe6-f86bd94206fe" providerId="ADAL" clId="{3B2AA5FE-B6A3-44FF-8BD6-F7D9102A9E1F}" dt="2021-06-26T17:10:17.258" v="175" actId="47"/>
        <pc:sldMkLst>
          <pc:docMk/>
          <pc:sldMk cId="2617768198" sldId="290"/>
        </pc:sldMkLst>
      </pc:sldChg>
      <pc:sldChg chg="add del">
        <pc:chgData name="Nguyen Bui Trong Tin" userId="e8b171ad-d98b-49d5-bbe6-f86bd94206fe" providerId="ADAL" clId="{3B2AA5FE-B6A3-44FF-8BD6-F7D9102A9E1F}" dt="2021-06-26T17:10:17.258" v="175" actId="47"/>
        <pc:sldMkLst>
          <pc:docMk/>
          <pc:sldMk cId="1873664919" sldId="291"/>
        </pc:sldMkLst>
      </pc:sldChg>
      <pc:sldChg chg="add del">
        <pc:chgData name="Nguyen Bui Trong Tin" userId="e8b171ad-d98b-49d5-bbe6-f86bd94206fe" providerId="ADAL" clId="{3B2AA5FE-B6A3-44FF-8BD6-F7D9102A9E1F}" dt="2021-06-26T17:10:17.258" v="175" actId="47"/>
        <pc:sldMkLst>
          <pc:docMk/>
          <pc:sldMk cId="2174988685" sldId="292"/>
        </pc:sldMkLst>
      </pc:sldChg>
      <pc:sldChg chg="add del">
        <pc:chgData name="Nguyen Bui Trong Tin" userId="e8b171ad-d98b-49d5-bbe6-f86bd94206fe" providerId="ADAL" clId="{3B2AA5FE-B6A3-44FF-8BD6-F7D9102A9E1F}" dt="2021-06-26T17:10:17.258" v="175" actId="47"/>
        <pc:sldMkLst>
          <pc:docMk/>
          <pc:sldMk cId="3640703691" sldId="293"/>
        </pc:sldMkLst>
      </pc:sldChg>
      <pc:sldChg chg="add del">
        <pc:chgData name="Nguyen Bui Trong Tin" userId="e8b171ad-d98b-49d5-bbe6-f86bd94206fe" providerId="ADAL" clId="{3B2AA5FE-B6A3-44FF-8BD6-F7D9102A9E1F}" dt="2021-06-26T17:10:17.258" v="175" actId="47"/>
        <pc:sldMkLst>
          <pc:docMk/>
          <pc:sldMk cId="1657867064" sldId="294"/>
        </pc:sldMkLst>
      </pc:sldChg>
      <pc:sldChg chg="add del">
        <pc:chgData name="Nguyen Bui Trong Tin" userId="e8b171ad-d98b-49d5-bbe6-f86bd94206fe" providerId="ADAL" clId="{3B2AA5FE-B6A3-44FF-8BD6-F7D9102A9E1F}" dt="2021-06-26T17:10:17.258" v="175" actId="47"/>
        <pc:sldMkLst>
          <pc:docMk/>
          <pc:sldMk cId="1905615228" sldId="295"/>
        </pc:sldMkLst>
      </pc:sldChg>
      <pc:sldChg chg="add del">
        <pc:chgData name="Nguyen Bui Trong Tin" userId="e8b171ad-d98b-49d5-bbe6-f86bd94206fe" providerId="ADAL" clId="{3B2AA5FE-B6A3-44FF-8BD6-F7D9102A9E1F}" dt="2021-06-26T17:10:17.258" v="175" actId="47"/>
        <pc:sldMkLst>
          <pc:docMk/>
          <pc:sldMk cId="145858661" sldId="296"/>
        </pc:sldMkLst>
      </pc:sldChg>
      <pc:sldChg chg="add del">
        <pc:chgData name="Nguyen Bui Trong Tin" userId="e8b171ad-d98b-49d5-bbe6-f86bd94206fe" providerId="ADAL" clId="{3B2AA5FE-B6A3-44FF-8BD6-F7D9102A9E1F}" dt="2021-06-26T17:10:17.258" v="175" actId="47"/>
        <pc:sldMkLst>
          <pc:docMk/>
          <pc:sldMk cId="3039733314" sldId="297"/>
        </pc:sldMkLst>
      </pc:sldChg>
      <pc:sldChg chg="add del">
        <pc:chgData name="Nguyen Bui Trong Tin" userId="e8b171ad-d98b-49d5-bbe6-f86bd94206fe" providerId="ADAL" clId="{3B2AA5FE-B6A3-44FF-8BD6-F7D9102A9E1F}" dt="2021-06-26T17:10:17.258" v="175" actId="47"/>
        <pc:sldMkLst>
          <pc:docMk/>
          <pc:sldMk cId="147392970" sldId="298"/>
        </pc:sldMkLst>
      </pc:sldChg>
      <pc:sldChg chg="add del">
        <pc:chgData name="Nguyen Bui Trong Tin" userId="e8b171ad-d98b-49d5-bbe6-f86bd94206fe" providerId="ADAL" clId="{3B2AA5FE-B6A3-44FF-8BD6-F7D9102A9E1F}" dt="2021-06-26T17:10:17.258" v="175" actId="47"/>
        <pc:sldMkLst>
          <pc:docMk/>
          <pc:sldMk cId="3277413776" sldId="299"/>
        </pc:sldMkLst>
      </pc:sldChg>
      <pc:sldChg chg="add del">
        <pc:chgData name="Nguyen Bui Trong Tin" userId="e8b171ad-d98b-49d5-bbe6-f86bd94206fe" providerId="ADAL" clId="{3B2AA5FE-B6A3-44FF-8BD6-F7D9102A9E1F}" dt="2021-06-26T17:10:17.258" v="175" actId="47"/>
        <pc:sldMkLst>
          <pc:docMk/>
          <pc:sldMk cId="902182333" sldId="300"/>
        </pc:sldMkLst>
      </pc:sldChg>
      <pc:sldChg chg="add del">
        <pc:chgData name="Nguyen Bui Trong Tin" userId="e8b171ad-d98b-49d5-bbe6-f86bd94206fe" providerId="ADAL" clId="{3B2AA5FE-B6A3-44FF-8BD6-F7D9102A9E1F}" dt="2021-06-26T17:10:17.258" v="175" actId="47"/>
        <pc:sldMkLst>
          <pc:docMk/>
          <pc:sldMk cId="3591687583" sldId="301"/>
        </pc:sldMkLst>
      </pc:sldChg>
      <pc:sldChg chg="add del">
        <pc:chgData name="Nguyen Bui Trong Tin" userId="e8b171ad-d98b-49d5-bbe6-f86bd94206fe" providerId="ADAL" clId="{3B2AA5FE-B6A3-44FF-8BD6-F7D9102A9E1F}" dt="2021-06-26T17:10:17.258" v="175" actId="47"/>
        <pc:sldMkLst>
          <pc:docMk/>
          <pc:sldMk cId="1258380000" sldId="302"/>
        </pc:sldMkLst>
      </pc:sldChg>
      <pc:sldChg chg="add del">
        <pc:chgData name="Nguyen Bui Trong Tin" userId="e8b171ad-d98b-49d5-bbe6-f86bd94206fe" providerId="ADAL" clId="{3B2AA5FE-B6A3-44FF-8BD6-F7D9102A9E1F}" dt="2021-06-26T17:10:17.258" v="175" actId="47"/>
        <pc:sldMkLst>
          <pc:docMk/>
          <pc:sldMk cId="2070394352" sldId="303"/>
        </pc:sldMkLst>
      </pc:sldChg>
      <pc:sldChg chg="add del">
        <pc:chgData name="Nguyen Bui Trong Tin" userId="e8b171ad-d98b-49d5-bbe6-f86bd94206fe" providerId="ADAL" clId="{3B2AA5FE-B6A3-44FF-8BD6-F7D9102A9E1F}" dt="2021-06-26T17:10:17.258" v="175" actId="47"/>
        <pc:sldMkLst>
          <pc:docMk/>
          <pc:sldMk cId="713521131" sldId="304"/>
        </pc:sldMkLst>
      </pc:sldChg>
      <pc:sldChg chg="add del">
        <pc:chgData name="Nguyen Bui Trong Tin" userId="e8b171ad-d98b-49d5-bbe6-f86bd94206fe" providerId="ADAL" clId="{3B2AA5FE-B6A3-44FF-8BD6-F7D9102A9E1F}" dt="2021-06-26T17:09:26.034" v="161" actId="47"/>
        <pc:sldMkLst>
          <pc:docMk/>
          <pc:sldMk cId="471829193" sldId="305"/>
        </pc:sldMkLst>
      </pc:sldChg>
      <pc:sldChg chg="add del">
        <pc:chgData name="Nguyen Bui Trong Tin" userId="e8b171ad-d98b-49d5-bbe6-f86bd94206fe" providerId="ADAL" clId="{3B2AA5FE-B6A3-44FF-8BD6-F7D9102A9E1F}" dt="2021-06-26T17:08:56.476" v="146" actId="47"/>
        <pc:sldMkLst>
          <pc:docMk/>
          <pc:sldMk cId="2181141682" sldId="305"/>
        </pc:sldMkLst>
      </pc:sldChg>
      <pc:sldChg chg="add del">
        <pc:chgData name="Nguyen Bui Trong Tin" userId="e8b171ad-d98b-49d5-bbe6-f86bd94206fe" providerId="ADAL" clId="{3B2AA5FE-B6A3-44FF-8BD6-F7D9102A9E1F}" dt="2021-06-26T17:09:26.034" v="161" actId="47"/>
        <pc:sldMkLst>
          <pc:docMk/>
          <pc:sldMk cId="574777534" sldId="306"/>
        </pc:sldMkLst>
      </pc:sldChg>
      <pc:sldChg chg="add del">
        <pc:chgData name="Nguyen Bui Trong Tin" userId="e8b171ad-d98b-49d5-bbe6-f86bd94206fe" providerId="ADAL" clId="{3B2AA5FE-B6A3-44FF-8BD6-F7D9102A9E1F}" dt="2021-06-26T17:08:56.476" v="146" actId="47"/>
        <pc:sldMkLst>
          <pc:docMk/>
          <pc:sldMk cId="2124960856" sldId="306"/>
        </pc:sldMkLst>
      </pc:sldChg>
      <pc:sldChg chg="addSp delSp modSp add mod modNotesTx">
        <pc:chgData name="Nguyen Bui Trong Tin" userId="e8b171ad-d98b-49d5-bbe6-f86bd94206fe" providerId="ADAL" clId="{3B2AA5FE-B6A3-44FF-8BD6-F7D9102A9E1F}" dt="2021-06-27T01:22:04.493" v="1363" actId="113"/>
        <pc:sldMkLst>
          <pc:docMk/>
          <pc:sldMk cId="3475947029" sldId="307"/>
        </pc:sldMkLst>
        <pc:spChg chg="mod">
          <ac:chgData name="Nguyen Bui Trong Tin" userId="e8b171ad-d98b-49d5-bbe6-f86bd94206fe" providerId="ADAL" clId="{3B2AA5FE-B6A3-44FF-8BD6-F7D9102A9E1F}" dt="2021-06-27T01:22:04.493" v="1363" actId="113"/>
          <ac:spMkLst>
            <pc:docMk/>
            <pc:sldMk cId="3475947029" sldId="307"/>
            <ac:spMk id="3" creationId="{139D5992-74CA-4E5E-831D-1F8F99FB57FF}"/>
          </ac:spMkLst>
        </pc:spChg>
        <pc:picChg chg="add mod">
          <ac:chgData name="Nguyen Bui Trong Tin" userId="e8b171ad-d98b-49d5-bbe6-f86bd94206fe" providerId="ADAL" clId="{3B2AA5FE-B6A3-44FF-8BD6-F7D9102A9E1F}" dt="2021-06-26T17:33:28.141" v="224" actId="14100"/>
          <ac:picMkLst>
            <pc:docMk/>
            <pc:sldMk cId="3475947029" sldId="307"/>
            <ac:picMk id="2" creationId="{B59E3D47-E43A-496E-B171-D425A6A09E84}"/>
          </ac:picMkLst>
        </pc:picChg>
        <pc:picChg chg="add del">
          <ac:chgData name="Nguyen Bui Trong Tin" userId="e8b171ad-d98b-49d5-bbe6-f86bd94206fe" providerId="ADAL" clId="{3B2AA5FE-B6A3-44FF-8BD6-F7D9102A9E1F}" dt="2021-06-26T17:32:14.061" v="219"/>
          <ac:picMkLst>
            <pc:docMk/>
            <pc:sldMk cId="3475947029" sldId="307"/>
            <ac:picMk id="4" creationId="{9FA86EE5-B86C-418E-A75E-A38492E9CFFF}"/>
          </ac:picMkLst>
        </pc:picChg>
        <pc:picChg chg="add mod">
          <ac:chgData name="Nguyen Bui Trong Tin" userId="e8b171ad-d98b-49d5-bbe6-f86bd94206fe" providerId="ADAL" clId="{3B2AA5FE-B6A3-44FF-8BD6-F7D9102A9E1F}" dt="2021-06-26T17:33:32.475" v="226" actId="14100"/>
          <ac:picMkLst>
            <pc:docMk/>
            <pc:sldMk cId="3475947029" sldId="307"/>
            <ac:picMk id="5" creationId="{B07AD742-E666-49D4-9CF6-6C8D4AE64097}"/>
          </ac:picMkLst>
        </pc:picChg>
        <pc:picChg chg="add del">
          <ac:chgData name="Nguyen Bui Trong Tin" userId="e8b171ad-d98b-49d5-bbe6-f86bd94206fe" providerId="ADAL" clId="{3B2AA5FE-B6A3-44FF-8BD6-F7D9102A9E1F}" dt="2021-06-26T17:31:31.808" v="215" actId="478"/>
          <ac:picMkLst>
            <pc:docMk/>
            <pc:sldMk cId="3475947029" sldId="307"/>
            <ac:picMk id="1026" creationId="{6292652C-9148-428E-B7B9-E303761AAE84}"/>
          </ac:picMkLst>
        </pc:picChg>
      </pc:sldChg>
      <pc:sldChg chg="add del">
        <pc:chgData name="Nguyen Bui Trong Tin" userId="e8b171ad-d98b-49d5-bbe6-f86bd94206fe" providerId="ADAL" clId="{3B2AA5FE-B6A3-44FF-8BD6-F7D9102A9E1F}" dt="2021-06-26T17:08:56.476" v="146" actId="47"/>
        <pc:sldMkLst>
          <pc:docMk/>
          <pc:sldMk cId="4093356892" sldId="307"/>
        </pc:sldMkLst>
      </pc:sldChg>
      <pc:sldChg chg="add del">
        <pc:chgData name="Nguyen Bui Trong Tin" userId="e8b171ad-d98b-49d5-bbe6-f86bd94206fe" providerId="ADAL" clId="{3B2AA5FE-B6A3-44FF-8BD6-F7D9102A9E1F}" dt="2021-06-26T17:08:56.476" v="146" actId="47"/>
        <pc:sldMkLst>
          <pc:docMk/>
          <pc:sldMk cId="2441769407" sldId="308"/>
        </pc:sldMkLst>
      </pc:sldChg>
      <pc:sldChg chg="add del">
        <pc:chgData name="Nguyen Bui Trong Tin" userId="e8b171ad-d98b-49d5-bbe6-f86bd94206fe" providerId="ADAL" clId="{3B2AA5FE-B6A3-44FF-8BD6-F7D9102A9E1F}" dt="2021-06-26T17:17:57.138" v="178" actId="47"/>
        <pc:sldMkLst>
          <pc:docMk/>
          <pc:sldMk cId="2983015623" sldId="308"/>
        </pc:sldMkLst>
      </pc:sldChg>
      <pc:sldChg chg="add del">
        <pc:chgData name="Nguyen Bui Trong Tin" userId="e8b171ad-d98b-49d5-bbe6-f86bd94206fe" providerId="ADAL" clId="{3B2AA5FE-B6A3-44FF-8BD6-F7D9102A9E1F}" dt="2021-06-26T17:08:56.476" v="146" actId="47"/>
        <pc:sldMkLst>
          <pc:docMk/>
          <pc:sldMk cId="757584198" sldId="309"/>
        </pc:sldMkLst>
      </pc:sldChg>
      <pc:sldChg chg="add del">
        <pc:chgData name="Nguyen Bui Trong Tin" userId="e8b171ad-d98b-49d5-bbe6-f86bd94206fe" providerId="ADAL" clId="{3B2AA5FE-B6A3-44FF-8BD6-F7D9102A9E1F}" dt="2021-06-26T17:17:57.138" v="178" actId="47"/>
        <pc:sldMkLst>
          <pc:docMk/>
          <pc:sldMk cId="1502181952" sldId="309"/>
        </pc:sldMkLst>
      </pc:sldChg>
      <pc:sldChg chg="add del">
        <pc:chgData name="Nguyen Bui Trong Tin" userId="e8b171ad-d98b-49d5-bbe6-f86bd94206fe" providerId="ADAL" clId="{3B2AA5FE-B6A3-44FF-8BD6-F7D9102A9E1F}" dt="2021-06-26T17:09:27.949" v="162" actId="47"/>
        <pc:sldMkLst>
          <pc:docMk/>
          <pc:sldMk cId="979785715" sldId="310"/>
        </pc:sldMkLst>
      </pc:sldChg>
      <pc:sldChg chg="add del">
        <pc:chgData name="Nguyen Bui Trong Tin" userId="e8b171ad-d98b-49d5-bbe6-f86bd94206fe" providerId="ADAL" clId="{3B2AA5FE-B6A3-44FF-8BD6-F7D9102A9E1F}" dt="2021-06-26T17:08:56.476" v="146" actId="47"/>
        <pc:sldMkLst>
          <pc:docMk/>
          <pc:sldMk cId="2769968807" sldId="310"/>
        </pc:sldMkLst>
      </pc:sldChg>
      <pc:sldChg chg="addSp delSp modSp add mod modNotesTx">
        <pc:chgData name="Nguyen Bui Trong Tin" userId="e8b171ad-d98b-49d5-bbe6-f86bd94206fe" providerId="ADAL" clId="{3B2AA5FE-B6A3-44FF-8BD6-F7D9102A9E1F}" dt="2021-06-27T00:52:47.480" v="1260" actId="20577"/>
        <pc:sldMkLst>
          <pc:docMk/>
          <pc:sldMk cId="3300875455" sldId="311"/>
        </pc:sldMkLst>
        <pc:picChg chg="add del mod">
          <ac:chgData name="Nguyen Bui Trong Tin" userId="e8b171ad-d98b-49d5-bbe6-f86bd94206fe" providerId="ADAL" clId="{3B2AA5FE-B6A3-44FF-8BD6-F7D9102A9E1F}" dt="2021-06-26T17:21:28.166" v="181" actId="478"/>
          <ac:picMkLst>
            <pc:docMk/>
            <pc:sldMk cId="3300875455" sldId="311"/>
            <ac:picMk id="2" creationId="{C209C856-98E0-497F-91EE-1842B7E1A9A8}"/>
          </ac:picMkLst>
        </pc:picChg>
        <pc:picChg chg="add del">
          <ac:chgData name="Nguyen Bui Trong Tin" userId="e8b171ad-d98b-49d5-bbe6-f86bd94206fe" providerId="ADAL" clId="{3B2AA5FE-B6A3-44FF-8BD6-F7D9102A9E1F}" dt="2021-06-26T17:21:30.911" v="183" actId="478"/>
          <ac:picMkLst>
            <pc:docMk/>
            <pc:sldMk cId="3300875455" sldId="311"/>
            <ac:picMk id="4" creationId="{3D449550-6120-4B97-A9F3-6984B1C95847}"/>
          </ac:picMkLst>
        </pc:picChg>
        <pc:picChg chg="add mod">
          <ac:chgData name="Nguyen Bui Trong Tin" userId="e8b171ad-d98b-49d5-bbe6-f86bd94206fe" providerId="ADAL" clId="{3B2AA5FE-B6A3-44FF-8BD6-F7D9102A9E1F}" dt="2021-06-26T17:21:41.049" v="186" actId="14100"/>
          <ac:picMkLst>
            <pc:docMk/>
            <pc:sldMk cId="3300875455" sldId="311"/>
            <ac:picMk id="5" creationId="{48B1AE37-7252-4CD0-B1A5-84AC12C7CA74}"/>
          </ac:picMkLst>
        </pc:picChg>
      </pc:sldChg>
      <pc:sldChg chg="addSp delSp modSp add mod modNotesTx">
        <pc:chgData name="Nguyen Bui Trong Tin" userId="e8b171ad-d98b-49d5-bbe6-f86bd94206fe" providerId="ADAL" clId="{3B2AA5FE-B6A3-44FF-8BD6-F7D9102A9E1F}" dt="2021-06-27T01:34:39.172" v="1369" actId="20577"/>
        <pc:sldMkLst>
          <pc:docMk/>
          <pc:sldMk cId="1824561802" sldId="312"/>
        </pc:sldMkLst>
        <pc:spChg chg="mod">
          <ac:chgData name="Nguyen Bui Trong Tin" userId="e8b171ad-d98b-49d5-bbe6-f86bd94206fe" providerId="ADAL" clId="{3B2AA5FE-B6A3-44FF-8BD6-F7D9102A9E1F}" dt="2021-06-27T01:34:39.172" v="1369" actId="20577"/>
          <ac:spMkLst>
            <pc:docMk/>
            <pc:sldMk cId="1824561802" sldId="312"/>
            <ac:spMk id="3" creationId="{139D5992-74CA-4E5E-831D-1F8F99FB57FF}"/>
          </ac:spMkLst>
        </pc:spChg>
        <pc:picChg chg="add del mod">
          <ac:chgData name="Nguyen Bui Trong Tin" userId="e8b171ad-d98b-49d5-bbe6-f86bd94206fe" providerId="ADAL" clId="{3B2AA5FE-B6A3-44FF-8BD6-F7D9102A9E1F}" dt="2021-06-26T17:23:11.474" v="196" actId="478"/>
          <ac:picMkLst>
            <pc:docMk/>
            <pc:sldMk cId="1824561802" sldId="312"/>
            <ac:picMk id="2" creationId="{D748E9D9-A69E-4970-83BE-BD002AEBE4B5}"/>
          </ac:picMkLst>
        </pc:picChg>
        <pc:picChg chg="add del mod">
          <ac:chgData name="Nguyen Bui Trong Tin" userId="e8b171ad-d98b-49d5-bbe6-f86bd94206fe" providerId="ADAL" clId="{3B2AA5FE-B6A3-44FF-8BD6-F7D9102A9E1F}" dt="2021-06-26T17:23:56.372" v="202" actId="478"/>
          <ac:picMkLst>
            <pc:docMk/>
            <pc:sldMk cId="1824561802" sldId="312"/>
            <ac:picMk id="4" creationId="{C874364E-B9C3-431D-8F26-F8965132AF28}"/>
          </ac:picMkLst>
        </pc:picChg>
        <pc:picChg chg="add del">
          <ac:chgData name="Nguyen Bui Trong Tin" userId="e8b171ad-d98b-49d5-bbe6-f86bd94206fe" providerId="ADAL" clId="{3B2AA5FE-B6A3-44FF-8BD6-F7D9102A9E1F}" dt="2021-06-26T17:24:05.324" v="204" actId="478"/>
          <ac:picMkLst>
            <pc:docMk/>
            <pc:sldMk cId="1824561802" sldId="312"/>
            <ac:picMk id="5" creationId="{1EE37A86-39C3-412C-B345-4E09EEDC0105}"/>
          </ac:picMkLst>
        </pc:picChg>
        <pc:picChg chg="add mod">
          <ac:chgData name="Nguyen Bui Trong Tin" userId="e8b171ad-d98b-49d5-bbe6-f86bd94206fe" providerId="ADAL" clId="{3B2AA5FE-B6A3-44FF-8BD6-F7D9102A9E1F}" dt="2021-06-26T17:24:11.459" v="206" actId="1076"/>
          <ac:picMkLst>
            <pc:docMk/>
            <pc:sldMk cId="1824561802" sldId="312"/>
            <ac:picMk id="6" creationId="{06751014-0FBB-4203-B27C-57C840BACE34}"/>
          </ac:picMkLst>
        </pc:picChg>
        <pc:picChg chg="add del">
          <ac:chgData name="Nguyen Bui Trong Tin" userId="e8b171ad-d98b-49d5-bbe6-f86bd94206fe" providerId="ADAL" clId="{3B2AA5FE-B6A3-44FF-8BD6-F7D9102A9E1F}" dt="2021-06-26T17:24:29.177" v="208"/>
          <ac:picMkLst>
            <pc:docMk/>
            <pc:sldMk cId="1824561802" sldId="312"/>
            <ac:picMk id="7" creationId="{EBD0FF55-6584-4220-848B-9D00782FA7CA}"/>
          </ac:picMkLst>
        </pc:picChg>
        <pc:picChg chg="add del">
          <ac:chgData name="Nguyen Bui Trong Tin" userId="e8b171ad-d98b-49d5-bbe6-f86bd94206fe" providerId="ADAL" clId="{3B2AA5FE-B6A3-44FF-8BD6-F7D9102A9E1F}" dt="2021-06-26T17:24:33.900" v="210" actId="478"/>
          <ac:picMkLst>
            <pc:docMk/>
            <pc:sldMk cId="1824561802" sldId="312"/>
            <ac:picMk id="8" creationId="{F1BE54F7-7301-4C22-9359-9A751BC3743A}"/>
          </ac:picMkLst>
        </pc:picChg>
        <pc:picChg chg="add del">
          <ac:chgData name="Nguyen Bui Trong Tin" userId="e8b171ad-d98b-49d5-bbe6-f86bd94206fe" providerId="ADAL" clId="{3B2AA5FE-B6A3-44FF-8BD6-F7D9102A9E1F}" dt="2021-06-26T17:24:59.159" v="212" actId="478"/>
          <ac:picMkLst>
            <pc:docMk/>
            <pc:sldMk cId="1824561802" sldId="312"/>
            <ac:picMk id="9" creationId="{21BB9DF8-0ACF-4B2A-A689-D225C364E581}"/>
          </ac:picMkLst>
        </pc:picChg>
        <pc:picChg chg="add del">
          <ac:chgData name="Nguyen Bui Trong Tin" userId="e8b171ad-d98b-49d5-bbe6-f86bd94206fe" providerId="ADAL" clId="{3B2AA5FE-B6A3-44FF-8BD6-F7D9102A9E1F}" dt="2021-06-26T17:25:04.365" v="214"/>
          <ac:picMkLst>
            <pc:docMk/>
            <pc:sldMk cId="1824561802" sldId="312"/>
            <ac:picMk id="10" creationId="{A76EC279-F4E9-44D9-975C-537876EA80E2}"/>
          </ac:picMkLst>
        </pc:picChg>
      </pc:sldChg>
      <pc:sldChg chg="addSp delSp modSp add mod modNotesTx">
        <pc:chgData name="Nguyen Bui Trong Tin" userId="e8b171ad-d98b-49d5-bbe6-f86bd94206fe" providerId="ADAL" clId="{3B2AA5FE-B6A3-44FF-8BD6-F7D9102A9E1F}" dt="2021-06-27T01:35:25.324" v="1520" actId="20577"/>
        <pc:sldMkLst>
          <pc:docMk/>
          <pc:sldMk cId="553536912" sldId="313"/>
        </pc:sldMkLst>
        <pc:spChg chg="mod">
          <ac:chgData name="Nguyen Bui Trong Tin" userId="e8b171ad-d98b-49d5-bbe6-f86bd94206fe" providerId="ADAL" clId="{3B2AA5FE-B6A3-44FF-8BD6-F7D9102A9E1F}" dt="2021-06-27T01:35:25.324" v="1520" actId="20577"/>
          <ac:spMkLst>
            <pc:docMk/>
            <pc:sldMk cId="553536912" sldId="313"/>
            <ac:spMk id="3" creationId="{139D5992-74CA-4E5E-831D-1F8F99FB57FF}"/>
          </ac:spMkLst>
        </pc:spChg>
        <pc:picChg chg="add del mod">
          <ac:chgData name="Nguyen Bui Trong Tin" userId="e8b171ad-d98b-49d5-bbe6-f86bd94206fe" providerId="ADAL" clId="{3B2AA5FE-B6A3-44FF-8BD6-F7D9102A9E1F}" dt="2021-06-26T17:22:50.049" v="195" actId="478"/>
          <ac:picMkLst>
            <pc:docMk/>
            <pc:sldMk cId="553536912" sldId="313"/>
            <ac:picMk id="2" creationId="{2150CED3-AD53-447C-92F1-B306D1EE6A2F}"/>
          </ac:picMkLst>
        </pc:picChg>
        <pc:picChg chg="add mod">
          <ac:chgData name="Nguyen Bui Trong Tin" userId="e8b171ad-d98b-49d5-bbe6-f86bd94206fe" providerId="ADAL" clId="{3B2AA5FE-B6A3-44FF-8BD6-F7D9102A9E1F}" dt="2021-06-26T17:34:24.455" v="232" actId="14100"/>
          <ac:picMkLst>
            <pc:docMk/>
            <pc:sldMk cId="553536912" sldId="313"/>
            <ac:picMk id="2" creationId="{2AF4EF16-4B33-4AFE-AA9F-37AC40F757E2}"/>
          </ac:picMkLst>
        </pc:picChg>
        <pc:picChg chg="add del mod">
          <ac:chgData name="Nguyen Bui Trong Tin" userId="e8b171ad-d98b-49d5-bbe6-f86bd94206fe" providerId="ADAL" clId="{3B2AA5FE-B6A3-44FF-8BD6-F7D9102A9E1F}" dt="2021-06-26T17:22:49.014" v="194" actId="478"/>
          <ac:picMkLst>
            <pc:docMk/>
            <pc:sldMk cId="553536912" sldId="313"/>
            <ac:picMk id="4" creationId="{BC286719-AA72-438C-B646-E7119CA5DBE3}"/>
          </ac:picMkLst>
        </pc:picChg>
      </pc:sldChg>
      <pc:sldChg chg="addSp delSp modSp add mod modNotesTx">
        <pc:chgData name="Nguyen Bui Trong Tin" userId="e8b171ad-d98b-49d5-bbe6-f86bd94206fe" providerId="ADAL" clId="{3B2AA5FE-B6A3-44FF-8BD6-F7D9102A9E1F}" dt="2021-06-27T01:44:20.156" v="2059" actId="20577"/>
        <pc:sldMkLst>
          <pc:docMk/>
          <pc:sldMk cId="4211138788" sldId="314"/>
        </pc:sldMkLst>
        <pc:spChg chg="mod">
          <ac:chgData name="Nguyen Bui Trong Tin" userId="e8b171ad-d98b-49d5-bbe6-f86bd94206fe" providerId="ADAL" clId="{3B2AA5FE-B6A3-44FF-8BD6-F7D9102A9E1F}" dt="2021-06-27T01:44:20.156" v="2059" actId="20577"/>
          <ac:spMkLst>
            <pc:docMk/>
            <pc:sldMk cId="4211138788" sldId="314"/>
            <ac:spMk id="3" creationId="{139D5992-74CA-4E5E-831D-1F8F99FB57FF}"/>
          </ac:spMkLst>
        </pc:spChg>
        <pc:spChg chg="add del">
          <ac:chgData name="Nguyen Bui Trong Tin" userId="e8b171ad-d98b-49d5-bbe6-f86bd94206fe" providerId="ADAL" clId="{3B2AA5FE-B6A3-44FF-8BD6-F7D9102A9E1F}" dt="2021-06-26T17:34:46.609" v="236"/>
          <ac:spMkLst>
            <pc:docMk/>
            <pc:sldMk cId="4211138788" sldId="314"/>
            <ac:spMk id="4" creationId="{7ABCDAFC-4429-4887-B784-4A743C45184D}"/>
          </ac:spMkLst>
        </pc:spChg>
        <pc:spChg chg="add del">
          <ac:chgData name="Nguyen Bui Trong Tin" userId="e8b171ad-d98b-49d5-bbe6-f86bd94206fe" providerId="ADAL" clId="{3B2AA5FE-B6A3-44FF-8BD6-F7D9102A9E1F}" dt="2021-06-26T17:34:48.420" v="240"/>
          <ac:spMkLst>
            <pc:docMk/>
            <pc:sldMk cId="4211138788" sldId="314"/>
            <ac:spMk id="6" creationId="{C0CCB444-586A-42E9-A6F2-81AE02B4816F}"/>
          </ac:spMkLst>
        </pc:spChg>
        <pc:spChg chg="add del">
          <ac:chgData name="Nguyen Bui Trong Tin" userId="e8b171ad-d98b-49d5-bbe6-f86bd94206fe" providerId="ADAL" clId="{3B2AA5FE-B6A3-44FF-8BD6-F7D9102A9E1F}" dt="2021-06-26T17:34:57.170" v="243" actId="478"/>
          <ac:spMkLst>
            <pc:docMk/>
            <pc:sldMk cId="4211138788" sldId="314"/>
            <ac:spMk id="8" creationId="{521F21BB-502B-4F8B-BCCE-2CA3F181750C}"/>
          </ac:spMkLst>
        </pc:spChg>
        <pc:spChg chg="add del">
          <ac:chgData name="Nguyen Bui Trong Tin" userId="e8b171ad-d98b-49d5-bbe6-f86bd94206fe" providerId="ADAL" clId="{3B2AA5FE-B6A3-44FF-8BD6-F7D9102A9E1F}" dt="2021-06-26T17:34:58.973" v="246" actId="478"/>
          <ac:spMkLst>
            <pc:docMk/>
            <pc:sldMk cId="4211138788" sldId="314"/>
            <ac:spMk id="10" creationId="{1251A84F-5E89-4262-962C-18314D97AECE}"/>
          </ac:spMkLst>
        </pc:spChg>
        <pc:spChg chg="add del">
          <ac:chgData name="Nguyen Bui Trong Tin" userId="e8b171ad-d98b-49d5-bbe6-f86bd94206fe" providerId="ADAL" clId="{3B2AA5FE-B6A3-44FF-8BD6-F7D9102A9E1F}" dt="2021-06-26T17:35:09.729" v="250"/>
          <ac:spMkLst>
            <pc:docMk/>
            <pc:sldMk cId="4211138788" sldId="314"/>
            <ac:spMk id="12" creationId="{1D129CB4-3532-438B-9128-90783DE32E3B}"/>
          </ac:spMkLst>
        </pc:spChg>
        <pc:graphicFrameChg chg="add mod modGraphic">
          <ac:chgData name="Nguyen Bui Trong Tin" userId="e8b171ad-d98b-49d5-bbe6-f86bd94206fe" providerId="ADAL" clId="{3B2AA5FE-B6A3-44FF-8BD6-F7D9102A9E1F}" dt="2021-06-27T01:44:01.439" v="2039" actId="20577"/>
          <ac:graphicFrameMkLst>
            <pc:docMk/>
            <pc:sldMk cId="4211138788" sldId="314"/>
            <ac:graphicFrameMk id="2" creationId="{AD71B60E-F042-4733-A3C5-C03095E05BBF}"/>
          </ac:graphicFrameMkLst>
        </pc:graphicFrameChg>
        <pc:picChg chg="add mod">
          <ac:chgData name="Nguyen Bui Trong Tin" userId="e8b171ad-d98b-49d5-bbe6-f86bd94206fe" providerId="ADAL" clId="{3B2AA5FE-B6A3-44FF-8BD6-F7D9102A9E1F}" dt="2021-06-26T17:35:19.289" v="252" actId="1076"/>
          <ac:picMkLst>
            <pc:docMk/>
            <pc:sldMk cId="4211138788" sldId="314"/>
            <ac:picMk id="13" creationId="{95607D11-C90B-4093-A834-6F8939384F2A}"/>
          </ac:picMkLst>
        </pc:picChg>
        <pc:picChg chg="add del">
          <ac:chgData name="Nguyen Bui Trong Tin" userId="e8b171ad-d98b-49d5-bbe6-f86bd94206fe" providerId="ADAL" clId="{3B2AA5FE-B6A3-44FF-8BD6-F7D9102A9E1F}" dt="2021-06-26T17:35:30.155" v="254" actId="478"/>
          <ac:picMkLst>
            <pc:docMk/>
            <pc:sldMk cId="4211138788" sldId="314"/>
            <ac:picMk id="14" creationId="{461C9445-246B-4560-B9F9-D1680F25D3D3}"/>
          </ac:picMkLst>
        </pc:picChg>
        <pc:picChg chg="add del">
          <ac:chgData name="Nguyen Bui Trong Tin" userId="e8b171ad-d98b-49d5-bbe6-f86bd94206fe" providerId="ADAL" clId="{3B2AA5FE-B6A3-44FF-8BD6-F7D9102A9E1F}" dt="2021-06-26T17:35:44.178" v="256" actId="478"/>
          <ac:picMkLst>
            <pc:docMk/>
            <pc:sldMk cId="4211138788" sldId="314"/>
            <ac:picMk id="15" creationId="{7320CBFA-1ED3-40AE-A4A5-243DB801869C}"/>
          </ac:picMkLst>
        </pc:picChg>
        <pc:picChg chg="add del">
          <ac:chgData name="Nguyen Bui Trong Tin" userId="e8b171ad-d98b-49d5-bbe6-f86bd94206fe" providerId="ADAL" clId="{3B2AA5FE-B6A3-44FF-8BD6-F7D9102A9E1F}" dt="2021-06-26T17:36:24.678" v="258" actId="478"/>
          <ac:picMkLst>
            <pc:docMk/>
            <pc:sldMk cId="4211138788" sldId="314"/>
            <ac:picMk id="16" creationId="{87B7FDD5-81BE-4E03-9028-A6CC2B5F2F28}"/>
          </ac:picMkLst>
        </pc:picChg>
        <pc:picChg chg="add mod">
          <ac:chgData name="Nguyen Bui Trong Tin" userId="e8b171ad-d98b-49d5-bbe6-f86bd94206fe" providerId="ADAL" clId="{3B2AA5FE-B6A3-44FF-8BD6-F7D9102A9E1F}" dt="2021-06-26T17:36:31.211" v="260" actId="1076"/>
          <ac:picMkLst>
            <pc:docMk/>
            <pc:sldMk cId="4211138788" sldId="314"/>
            <ac:picMk id="17" creationId="{1A74BBCF-BC2F-49E6-B8E5-89DFAD776862}"/>
          </ac:picMkLst>
        </pc:picChg>
      </pc:sldChg>
      <pc:sldChg chg="add del">
        <pc:chgData name="Nguyen Bui Trong Tin" userId="e8b171ad-d98b-49d5-bbe6-f86bd94206fe" providerId="ADAL" clId="{3B2AA5FE-B6A3-44FF-8BD6-F7D9102A9E1F}" dt="2021-06-26T17:09:29.441" v="163" actId="47"/>
        <pc:sldMkLst>
          <pc:docMk/>
          <pc:sldMk cId="3278188058" sldId="315"/>
        </pc:sldMkLst>
      </pc:sldChg>
      <pc:sldChg chg="addSp delSp modSp add mod modNotesTx">
        <pc:chgData name="Nguyen Bui Trong Tin" userId="e8b171ad-d98b-49d5-bbe6-f86bd94206fe" providerId="ADAL" clId="{3B2AA5FE-B6A3-44FF-8BD6-F7D9102A9E1F}" dt="2021-06-27T01:45:53.352" v="2065" actId="20577"/>
        <pc:sldMkLst>
          <pc:docMk/>
          <pc:sldMk cId="331680338" sldId="316"/>
        </pc:sldMkLst>
        <pc:spChg chg="mod">
          <ac:chgData name="Nguyen Bui Trong Tin" userId="e8b171ad-d98b-49d5-bbe6-f86bd94206fe" providerId="ADAL" clId="{3B2AA5FE-B6A3-44FF-8BD6-F7D9102A9E1F}" dt="2021-06-27T01:45:53.352" v="2065" actId="20577"/>
          <ac:spMkLst>
            <pc:docMk/>
            <pc:sldMk cId="331680338" sldId="316"/>
            <ac:spMk id="3" creationId="{139D5992-74CA-4E5E-831D-1F8F99FB57FF}"/>
          </ac:spMkLst>
        </pc:spChg>
        <pc:picChg chg="add del">
          <ac:chgData name="Nguyen Bui Trong Tin" userId="e8b171ad-d98b-49d5-bbe6-f86bd94206fe" providerId="ADAL" clId="{3B2AA5FE-B6A3-44FF-8BD6-F7D9102A9E1F}" dt="2021-06-26T17:37:38.684" v="262" actId="478"/>
          <ac:picMkLst>
            <pc:docMk/>
            <pc:sldMk cId="331680338" sldId="316"/>
            <ac:picMk id="2" creationId="{611EB1EF-C166-4B71-BF4E-B032FBE70B56}"/>
          </ac:picMkLst>
        </pc:picChg>
        <pc:picChg chg="add del">
          <ac:chgData name="Nguyen Bui Trong Tin" userId="e8b171ad-d98b-49d5-bbe6-f86bd94206fe" providerId="ADAL" clId="{3B2AA5FE-B6A3-44FF-8BD6-F7D9102A9E1F}" dt="2021-06-26T17:37:51.273" v="264" actId="478"/>
          <ac:picMkLst>
            <pc:docMk/>
            <pc:sldMk cId="331680338" sldId="316"/>
            <ac:picMk id="4" creationId="{80D72B78-535F-409E-AFD6-B888ED2A131B}"/>
          </ac:picMkLst>
        </pc:picChg>
        <pc:picChg chg="add mod">
          <ac:chgData name="Nguyen Bui Trong Tin" userId="e8b171ad-d98b-49d5-bbe6-f86bd94206fe" providerId="ADAL" clId="{3B2AA5FE-B6A3-44FF-8BD6-F7D9102A9E1F}" dt="2021-06-26T17:37:56.459" v="266" actId="1076"/>
          <ac:picMkLst>
            <pc:docMk/>
            <pc:sldMk cId="331680338" sldId="316"/>
            <ac:picMk id="5" creationId="{7D3194F3-04EB-4DCE-A5B6-25C265557F81}"/>
          </ac:picMkLst>
        </pc:picChg>
      </pc:sldChg>
      <pc:sldChg chg="addSp modSp add mod modNotesTx">
        <pc:chgData name="Nguyen Bui Trong Tin" userId="e8b171ad-d98b-49d5-bbe6-f86bd94206fe" providerId="ADAL" clId="{3B2AA5FE-B6A3-44FF-8BD6-F7D9102A9E1F}" dt="2021-06-27T02:00:17.115" v="2843" actId="20577"/>
        <pc:sldMkLst>
          <pc:docMk/>
          <pc:sldMk cId="2536141257" sldId="317"/>
        </pc:sldMkLst>
        <pc:spChg chg="mod">
          <ac:chgData name="Nguyen Bui Trong Tin" userId="e8b171ad-d98b-49d5-bbe6-f86bd94206fe" providerId="ADAL" clId="{3B2AA5FE-B6A3-44FF-8BD6-F7D9102A9E1F}" dt="2021-06-27T02:00:17.115" v="2843" actId="20577"/>
          <ac:spMkLst>
            <pc:docMk/>
            <pc:sldMk cId="2536141257" sldId="317"/>
            <ac:spMk id="3" creationId="{139D5992-74CA-4E5E-831D-1F8F99FB57FF}"/>
          </ac:spMkLst>
        </pc:spChg>
        <pc:picChg chg="add mod">
          <ac:chgData name="Nguyen Bui Trong Tin" userId="e8b171ad-d98b-49d5-bbe6-f86bd94206fe" providerId="ADAL" clId="{3B2AA5FE-B6A3-44FF-8BD6-F7D9102A9E1F}" dt="2021-06-27T01:52:29.986" v="2203" actId="14100"/>
          <ac:picMkLst>
            <pc:docMk/>
            <pc:sldMk cId="2536141257" sldId="317"/>
            <ac:picMk id="2" creationId="{A36747DE-756B-4ADC-AFC8-082D7D496B80}"/>
          </ac:picMkLst>
        </pc:picChg>
      </pc:sldChg>
      <pc:sldChg chg="addSp delSp modSp add mod modNotesTx">
        <pc:chgData name="Nguyen Bui Trong Tin" userId="e8b171ad-d98b-49d5-bbe6-f86bd94206fe" providerId="ADAL" clId="{3B2AA5FE-B6A3-44FF-8BD6-F7D9102A9E1F}" dt="2021-06-27T04:43:27.852" v="6044" actId="113"/>
        <pc:sldMkLst>
          <pc:docMk/>
          <pc:sldMk cId="2133192714" sldId="318"/>
        </pc:sldMkLst>
        <pc:spChg chg="mod">
          <ac:chgData name="Nguyen Bui Trong Tin" userId="e8b171ad-d98b-49d5-bbe6-f86bd94206fe" providerId="ADAL" clId="{3B2AA5FE-B6A3-44FF-8BD6-F7D9102A9E1F}" dt="2021-06-27T04:43:27.852" v="6044" actId="113"/>
          <ac:spMkLst>
            <pc:docMk/>
            <pc:sldMk cId="2133192714" sldId="318"/>
            <ac:spMk id="3" creationId="{139D5992-74CA-4E5E-831D-1F8F99FB57FF}"/>
          </ac:spMkLst>
        </pc:spChg>
        <pc:picChg chg="add del">
          <ac:chgData name="Nguyen Bui Trong Tin" userId="e8b171ad-d98b-49d5-bbe6-f86bd94206fe" providerId="ADAL" clId="{3B2AA5FE-B6A3-44FF-8BD6-F7D9102A9E1F}" dt="2021-06-26T17:42:05.402" v="271" actId="478"/>
          <ac:picMkLst>
            <pc:docMk/>
            <pc:sldMk cId="2133192714" sldId="318"/>
            <ac:picMk id="2" creationId="{A6DE7443-D438-42C1-87D9-7109BA5665A6}"/>
          </ac:picMkLst>
        </pc:picChg>
        <pc:picChg chg="add del">
          <ac:chgData name="Nguyen Bui Trong Tin" userId="e8b171ad-d98b-49d5-bbe6-f86bd94206fe" providerId="ADAL" clId="{3B2AA5FE-B6A3-44FF-8BD6-F7D9102A9E1F}" dt="2021-06-26T17:42:19.489" v="273" actId="478"/>
          <ac:picMkLst>
            <pc:docMk/>
            <pc:sldMk cId="2133192714" sldId="318"/>
            <ac:picMk id="4" creationId="{4EC65A3D-34F2-425F-B6F1-9CF7880FD9D4}"/>
          </ac:picMkLst>
        </pc:picChg>
        <pc:picChg chg="add mod">
          <ac:chgData name="Nguyen Bui Trong Tin" userId="e8b171ad-d98b-49d5-bbe6-f86bd94206fe" providerId="ADAL" clId="{3B2AA5FE-B6A3-44FF-8BD6-F7D9102A9E1F}" dt="2021-06-27T02:00:27.544" v="2844" actId="1076"/>
          <ac:picMkLst>
            <pc:docMk/>
            <pc:sldMk cId="2133192714" sldId="318"/>
            <ac:picMk id="5" creationId="{8F424600-928B-4979-99FF-28D45FA7AFC1}"/>
          </ac:picMkLst>
        </pc:picChg>
        <pc:picChg chg="add mod">
          <ac:chgData name="Nguyen Bui Trong Tin" userId="e8b171ad-d98b-49d5-bbe6-f86bd94206fe" providerId="ADAL" clId="{3B2AA5FE-B6A3-44FF-8BD6-F7D9102A9E1F}" dt="2021-06-27T01:46:17.914" v="2069" actId="1076"/>
          <ac:picMkLst>
            <pc:docMk/>
            <pc:sldMk cId="2133192714" sldId="318"/>
            <ac:picMk id="6" creationId="{C6899B79-3804-493A-926E-1D0AD8A000BE}"/>
          </ac:picMkLst>
        </pc:picChg>
      </pc:sldChg>
      <pc:sldChg chg="add del">
        <pc:chgData name="Nguyen Bui Trong Tin" userId="e8b171ad-d98b-49d5-bbe6-f86bd94206fe" providerId="ADAL" clId="{3B2AA5FE-B6A3-44FF-8BD6-F7D9102A9E1F}" dt="2021-06-27T00:54:08.103" v="1345" actId="47"/>
        <pc:sldMkLst>
          <pc:docMk/>
          <pc:sldMk cId="1287576328" sldId="319"/>
        </pc:sldMkLst>
      </pc:sldChg>
      <pc:sldChg chg="add del">
        <pc:chgData name="Nguyen Bui Trong Tin" userId="e8b171ad-d98b-49d5-bbe6-f86bd94206fe" providerId="ADAL" clId="{3B2AA5FE-B6A3-44FF-8BD6-F7D9102A9E1F}" dt="2021-06-26T17:09:30.961" v="164" actId="47"/>
        <pc:sldMkLst>
          <pc:docMk/>
          <pc:sldMk cId="511544886" sldId="320"/>
        </pc:sldMkLst>
      </pc:sldChg>
      <pc:sldChg chg="addSp delSp modSp add mod modNotesTx">
        <pc:chgData name="Nguyen Bui Trong Tin" userId="e8b171ad-d98b-49d5-bbe6-f86bd94206fe" providerId="ADAL" clId="{3B2AA5FE-B6A3-44FF-8BD6-F7D9102A9E1F}" dt="2021-06-27T02:01:16.362" v="2851" actId="20577"/>
        <pc:sldMkLst>
          <pc:docMk/>
          <pc:sldMk cId="83999653" sldId="321"/>
        </pc:sldMkLst>
        <pc:spChg chg="mod">
          <ac:chgData name="Nguyen Bui Trong Tin" userId="e8b171ad-d98b-49d5-bbe6-f86bd94206fe" providerId="ADAL" clId="{3B2AA5FE-B6A3-44FF-8BD6-F7D9102A9E1F}" dt="2021-06-27T02:01:16.362" v="2851" actId="20577"/>
          <ac:spMkLst>
            <pc:docMk/>
            <pc:sldMk cId="83999653" sldId="321"/>
            <ac:spMk id="3" creationId="{139D5992-74CA-4E5E-831D-1F8F99FB57FF}"/>
          </ac:spMkLst>
        </pc:spChg>
        <pc:picChg chg="add del">
          <ac:chgData name="Nguyen Bui Trong Tin" userId="e8b171ad-d98b-49d5-bbe6-f86bd94206fe" providerId="ADAL" clId="{3B2AA5FE-B6A3-44FF-8BD6-F7D9102A9E1F}" dt="2021-06-26T17:44:51.385" v="279" actId="478"/>
          <ac:picMkLst>
            <pc:docMk/>
            <pc:sldMk cId="83999653" sldId="321"/>
            <ac:picMk id="2" creationId="{B2D7E02C-8C6F-4B81-9DC7-9A7F55CA0482}"/>
          </ac:picMkLst>
        </pc:picChg>
        <pc:picChg chg="add del">
          <ac:chgData name="Nguyen Bui Trong Tin" userId="e8b171ad-d98b-49d5-bbe6-f86bd94206fe" providerId="ADAL" clId="{3B2AA5FE-B6A3-44FF-8BD6-F7D9102A9E1F}" dt="2021-06-26T17:44:53.814" v="281" actId="478"/>
          <ac:picMkLst>
            <pc:docMk/>
            <pc:sldMk cId="83999653" sldId="321"/>
            <ac:picMk id="4" creationId="{0CB41ACC-EF0A-4966-9C7D-8C8E5403803D}"/>
          </ac:picMkLst>
        </pc:picChg>
        <pc:picChg chg="add del">
          <ac:chgData name="Nguyen Bui Trong Tin" userId="e8b171ad-d98b-49d5-bbe6-f86bd94206fe" providerId="ADAL" clId="{3B2AA5FE-B6A3-44FF-8BD6-F7D9102A9E1F}" dt="2021-06-26T17:45:02.183" v="283" actId="478"/>
          <ac:picMkLst>
            <pc:docMk/>
            <pc:sldMk cId="83999653" sldId="321"/>
            <ac:picMk id="5" creationId="{61D49808-E630-4E7D-BF9A-78685A092515}"/>
          </ac:picMkLst>
        </pc:picChg>
        <pc:picChg chg="add del">
          <ac:chgData name="Nguyen Bui Trong Tin" userId="e8b171ad-d98b-49d5-bbe6-f86bd94206fe" providerId="ADAL" clId="{3B2AA5FE-B6A3-44FF-8BD6-F7D9102A9E1F}" dt="2021-06-26T17:45:26.837" v="285" actId="478"/>
          <ac:picMkLst>
            <pc:docMk/>
            <pc:sldMk cId="83999653" sldId="321"/>
            <ac:picMk id="6" creationId="{A48BB396-FA4C-464D-8740-480C0F3AB6CE}"/>
          </ac:picMkLst>
        </pc:picChg>
        <pc:picChg chg="add del">
          <ac:chgData name="Nguyen Bui Trong Tin" userId="e8b171ad-d98b-49d5-bbe6-f86bd94206fe" providerId="ADAL" clId="{3B2AA5FE-B6A3-44FF-8BD6-F7D9102A9E1F}" dt="2021-06-26T17:45:29.612" v="287" actId="478"/>
          <ac:picMkLst>
            <pc:docMk/>
            <pc:sldMk cId="83999653" sldId="321"/>
            <ac:picMk id="7" creationId="{22860349-EC8F-4D93-BF1C-DBA9B6C70FFC}"/>
          </ac:picMkLst>
        </pc:picChg>
        <pc:picChg chg="add mod">
          <ac:chgData name="Nguyen Bui Trong Tin" userId="e8b171ad-d98b-49d5-bbe6-f86bd94206fe" providerId="ADAL" clId="{3B2AA5FE-B6A3-44FF-8BD6-F7D9102A9E1F}" dt="2021-06-27T02:00:51.760" v="2845" actId="14100"/>
          <ac:picMkLst>
            <pc:docMk/>
            <pc:sldMk cId="83999653" sldId="321"/>
            <ac:picMk id="8" creationId="{AD0D071D-71B5-4414-BFE0-578958070FC3}"/>
          </ac:picMkLst>
        </pc:picChg>
      </pc:sldChg>
      <pc:sldChg chg="addSp delSp modSp add mod modNotesTx">
        <pc:chgData name="Nguyen Bui Trong Tin" userId="e8b171ad-d98b-49d5-bbe6-f86bd94206fe" providerId="ADAL" clId="{3B2AA5FE-B6A3-44FF-8BD6-F7D9102A9E1F}" dt="2021-06-27T02:10:27.059" v="2990" actId="20577"/>
        <pc:sldMkLst>
          <pc:docMk/>
          <pc:sldMk cId="2359061074" sldId="322"/>
        </pc:sldMkLst>
        <pc:spChg chg="mod">
          <ac:chgData name="Nguyen Bui Trong Tin" userId="e8b171ad-d98b-49d5-bbe6-f86bd94206fe" providerId="ADAL" clId="{3B2AA5FE-B6A3-44FF-8BD6-F7D9102A9E1F}" dt="2021-06-27T02:10:27.059" v="2990" actId="20577"/>
          <ac:spMkLst>
            <pc:docMk/>
            <pc:sldMk cId="2359061074" sldId="322"/>
            <ac:spMk id="3" creationId="{139D5992-74CA-4E5E-831D-1F8F99FB57FF}"/>
          </ac:spMkLst>
        </pc:spChg>
        <pc:picChg chg="add mod">
          <ac:chgData name="Nguyen Bui Trong Tin" userId="e8b171ad-d98b-49d5-bbe6-f86bd94206fe" providerId="ADAL" clId="{3B2AA5FE-B6A3-44FF-8BD6-F7D9102A9E1F}" dt="2021-06-27T02:02:42.804" v="2852" actId="14100"/>
          <ac:picMkLst>
            <pc:docMk/>
            <pc:sldMk cId="2359061074" sldId="322"/>
            <ac:picMk id="2" creationId="{738B5CBC-1119-4BB3-AB95-6556B00E8E02}"/>
          </ac:picMkLst>
        </pc:picChg>
        <pc:picChg chg="add del">
          <ac:chgData name="Nguyen Bui Trong Tin" userId="e8b171ad-d98b-49d5-bbe6-f86bd94206fe" providerId="ADAL" clId="{3B2AA5FE-B6A3-44FF-8BD6-F7D9102A9E1F}" dt="2021-06-26T17:46:59.058" v="294"/>
          <ac:picMkLst>
            <pc:docMk/>
            <pc:sldMk cId="2359061074" sldId="322"/>
            <ac:picMk id="4" creationId="{42B54CAA-20F6-4029-85D6-C2FDE9463D23}"/>
          </ac:picMkLst>
        </pc:picChg>
        <pc:picChg chg="add del">
          <ac:chgData name="Nguyen Bui Trong Tin" userId="e8b171ad-d98b-49d5-bbe6-f86bd94206fe" providerId="ADAL" clId="{3B2AA5FE-B6A3-44FF-8BD6-F7D9102A9E1F}" dt="2021-06-26T17:47:08.214" v="296"/>
          <ac:picMkLst>
            <pc:docMk/>
            <pc:sldMk cId="2359061074" sldId="322"/>
            <ac:picMk id="5" creationId="{7D80A9A7-672E-4997-9E12-EF368AC8379F}"/>
          </ac:picMkLst>
        </pc:picChg>
      </pc:sldChg>
      <pc:sldChg chg="addSp modSp add mod modNotesTx">
        <pc:chgData name="Nguyen Bui Trong Tin" userId="e8b171ad-d98b-49d5-bbe6-f86bd94206fe" providerId="ADAL" clId="{3B2AA5FE-B6A3-44FF-8BD6-F7D9102A9E1F}" dt="2021-06-27T00:54:35.279" v="1348" actId="20577"/>
        <pc:sldMkLst>
          <pc:docMk/>
          <pc:sldMk cId="4133034968" sldId="323"/>
        </pc:sldMkLst>
        <pc:picChg chg="add mod">
          <ac:chgData name="Nguyen Bui Trong Tin" userId="e8b171ad-d98b-49d5-bbe6-f86bd94206fe" providerId="ADAL" clId="{3B2AA5FE-B6A3-44FF-8BD6-F7D9102A9E1F}" dt="2021-06-26T17:47:15.518" v="299" actId="14100"/>
          <ac:picMkLst>
            <pc:docMk/>
            <pc:sldMk cId="4133034968" sldId="323"/>
            <ac:picMk id="2" creationId="{A45463C5-79CA-4057-8384-197C66431BD1}"/>
          </ac:picMkLst>
        </pc:picChg>
      </pc:sldChg>
      <pc:sldChg chg="addSp modSp add mod modNotesTx">
        <pc:chgData name="Nguyen Bui Trong Tin" userId="e8b171ad-d98b-49d5-bbe6-f86bd94206fe" providerId="ADAL" clId="{3B2AA5FE-B6A3-44FF-8BD6-F7D9102A9E1F}" dt="2021-06-27T02:11:04.386" v="2998" actId="20577"/>
        <pc:sldMkLst>
          <pc:docMk/>
          <pc:sldMk cId="3823839645" sldId="324"/>
        </pc:sldMkLst>
        <pc:spChg chg="mod">
          <ac:chgData name="Nguyen Bui Trong Tin" userId="e8b171ad-d98b-49d5-bbe6-f86bd94206fe" providerId="ADAL" clId="{3B2AA5FE-B6A3-44FF-8BD6-F7D9102A9E1F}" dt="2021-06-27T02:11:04.386" v="2998" actId="20577"/>
          <ac:spMkLst>
            <pc:docMk/>
            <pc:sldMk cId="3823839645" sldId="324"/>
            <ac:spMk id="3" creationId="{139D5992-74CA-4E5E-831D-1F8F99FB57FF}"/>
          </ac:spMkLst>
        </pc:spChg>
        <pc:picChg chg="add mod">
          <ac:chgData name="Nguyen Bui Trong Tin" userId="e8b171ad-d98b-49d5-bbe6-f86bd94206fe" providerId="ADAL" clId="{3B2AA5FE-B6A3-44FF-8BD6-F7D9102A9E1F}" dt="2021-06-27T02:10:41.449" v="2992" actId="14100"/>
          <ac:picMkLst>
            <pc:docMk/>
            <pc:sldMk cId="3823839645" sldId="324"/>
            <ac:picMk id="2" creationId="{494D980F-7635-4666-9376-74D982607412}"/>
          </ac:picMkLst>
        </pc:picChg>
      </pc:sldChg>
      <pc:sldChg chg="addSp modSp add mod ord modNotesTx">
        <pc:chgData name="Nguyen Bui Trong Tin" userId="e8b171ad-d98b-49d5-bbe6-f86bd94206fe" providerId="ADAL" clId="{3B2AA5FE-B6A3-44FF-8BD6-F7D9102A9E1F}" dt="2021-06-27T02:22:56.848" v="3223" actId="20577"/>
        <pc:sldMkLst>
          <pc:docMk/>
          <pc:sldMk cId="1317017667" sldId="325"/>
        </pc:sldMkLst>
        <pc:spChg chg="mod">
          <ac:chgData name="Nguyen Bui Trong Tin" userId="e8b171ad-d98b-49d5-bbe6-f86bd94206fe" providerId="ADAL" clId="{3B2AA5FE-B6A3-44FF-8BD6-F7D9102A9E1F}" dt="2021-06-27T02:22:56.848" v="3223" actId="20577"/>
          <ac:spMkLst>
            <pc:docMk/>
            <pc:sldMk cId="1317017667" sldId="325"/>
            <ac:spMk id="3" creationId="{139D5992-74CA-4E5E-831D-1F8F99FB57FF}"/>
          </ac:spMkLst>
        </pc:spChg>
        <pc:picChg chg="add mod">
          <ac:chgData name="Nguyen Bui Trong Tin" userId="e8b171ad-d98b-49d5-bbe6-f86bd94206fe" providerId="ADAL" clId="{3B2AA5FE-B6A3-44FF-8BD6-F7D9102A9E1F}" dt="2021-06-27T02:11:16.646" v="3002" actId="14100"/>
          <ac:picMkLst>
            <pc:docMk/>
            <pc:sldMk cId="1317017667" sldId="325"/>
            <ac:picMk id="2" creationId="{49D7E9C1-60E0-4230-803A-19363189F1CD}"/>
          </ac:picMkLst>
        </pc:picChg>
      </pc:sldChg>
      <pc:sldChg chg="add del">
        <pc:chgData name="Nguyen Bui Trong Tin" userId="e8b171ad-d98b-49d5-bbe6-f86bd94206fe" providerId="ADAL" clId="{3B2AA5FE-B6A3-44FF-8BD6-F7D9102A9E1F}" dt="2021-06-26T17:09:40.360" v="165" actId="47"/>
        <pc:sldMkLst>
          <pc:docMk/>
          <pc:sldMk cId="2549430386" sldId="326"/>
        </pc:sldMkLst>
      </pc:sldChg>
      <pc:sldChg chg="addSp modSp add mod modNotesTx">
        <pc:chgData name="Nguyen Bui Trong Tin" userId="e8b171ad-d98b-49d5-bbe6-f86bd94206fe" providerId="ADAL" clId="{3B2AA5FE-B6A3-44FF-8BD6-F7D9102A9E1F}" dt="2021-06-27T02:24:54.645" v="3267" actId="20577"/>
        <pc:sldMkLst>
          <pc:docMk/>
          <pc:sldMk cId="952397921" sldId="327"/>
        </pc:sldMkLst>
        <pc:spChg chg="mod">
          <ac:chgData name="Nguyen Bui Trong Tin" userId="e8b171ad-d98b-49d5-bbe6-f86bd94206fe" providerId="ADAL" clId="{3B2AA5FE-B6A3-44FF-8BD6-F7D9102A9E1F}" dt="2021-06-27T02:24:54.645" v="3267" actId="20577"/>
          <ac:spMkLst>
            <pc:docMk/>
            <pc:sldMk cId="952397921" sldId="327"/>
            <ac:spMk id="3" creationId="{139D5992-74CA-4E5E-831D-1F8F99FB57FF}"/>
          </ac:spMkLst>
        </pc:spChg>
        <pc:picChg chg="add mod">
          <ac:chgData name="Nguyen Bui Trong Tin" userId="e8b171ad-d98b-49d5-bbe6-f86bd94206fe" providerId="ADAL" clId="{3B2AA5FE-B6A3-44FF-8BD6-F7D9102A9E1F}" dt="2021-06-27T02:24:35.531" v="3261" actId="14100"/>
          <ac:picMkLst>
            <pc:docMk/>
            <pc:sldMk cId="952397921" sldId="327"/>
            <ac:picMk id="2" creationId="{747F85C4-566A-40B0-A2B0-B683D5F7E201}"/>
          </ac:picMkLst>
        </pc:picChg>
      </pc:sldChg>
      <pc:sldChg chg="add del">
        <pc:chgData name="Nguyen Bui Trong Tin" userId="e8b171ad-d98b-49d5-bbe6-f86bd94206fe" providerId="ADAL" clId="{3B2AA5FE-B6A3-44FF-8BD6-F7D9102A9E1F}" dt="2021-06-26T17:53:42.006" v="328" actId="47"/>
        <pc:sldMkLst>
          <pc:docMk/>
          <pc:sldMk cId="1555011481" sldId="328"/>
        </pc:sldMkLst>
      </pc:sldChg>
      <pc:sldChg chg="add del">
        <pc:chgData name="Nguyen Bui Trong Tin" userId="e8b171ad-d98b-49d5-bbe6-f86bd94206fe" providerId="ADAL" clId="{3B2AA5FE-B6A3-44FF-8BD6-F7D9102A9E1F}" dt="2021-06-26T17:53:42.006" v="328" actId="47"/>
        <pc:sldMkLst>
          <pc:docMk/>
          <pc:sldMk cId="3124649578" sldId="329"/>
        </pc:sldMkLst>
      </pc:sldChg>
      <pc:sldChg chg="add del">
        <pc:chgData name="Nguyen Bui Trong Tin" userId="e8b171ad-d98b-49d5-bbe6-f86bd94206fe" providerId="ADAL" clId="{3B2AA5FE-B6A3-44FF-8BD6-F7D9102A9E1F}" dt="2021-06-26T17:55:48.738" v="333" actId="47"/>
        <pc:sldMkLst>
          <pc:docMk/>
          <pc:sldMk cId="158529815" sldId="330"/>
        </pc:sldMkLst>
      </pc:sldChg>
      <pc:sldChg chg="add del">
        <pc:chgData name="Nguyen Bui Trong Tin" userId="e8b171ad-d98b-49d5-bbe6-f86bd94206fe" providerId="ADAL" clId="{3B2AA5FE-B6A3-44FF-8BD6-F7D9102A9E1F}" dt="2021-06-26T17:55:48.738" v="333" actId="47"/>
        <pc:sldMkLst>
          <pc:docMk/>
          <pc:sldMk cId="1441095936" sldId="331"/>
        </pc:sldMkLst>
      </pc:sldChg>
      <pc:sldChg chg="add del">
        <pc:chgData name="Nguyen Bui Trong Tin" userId="e8b171ad-d98b-49d5-bbe6-f86bd94206fe" providerId="ADAL" clId="{3B2AA5FE-B6A3-44FF-8BD6-F7D9102A9E1F}" dt="2021-06-26T17:55:48.738" v="333" actId="47"/>
        <pc:sldMkLst>
          <pc:docMk/>
          <pc:sldMk cId="773435543" sldId="332"/>
        </pc:sldMkLst>
      </pc:sldChg>
      <pc:sldChg chg="add del">
        <pc:chgData name="Nguyen Bui Trong Tin" userId="e8b171ad-d98b-49d5-bbe6-f86bd94206fe" providerId="ADAL" clId="{3B2AA5FE-B6A3-44FF-8BD6-F7D9102A9E1F}" dt="2021-06-26T17:09:46.569" v="166" actId="47"/>
        <pc:sldMkLst>
          <pc:docMk/>
          <pc:sldMk cId="875217623" sldId="333"/>
        </pc:sldMkLst>
      </pc:sldChg>
      <pc:sldChg chg="add del">
        <pc:chgData name="Nguyen Bui Trong Tin" userId="e8b171ad-d98b-49d5-bbe6-f86bd94206fe" providerId="ADAL" clId="{3B2AA5FE-B6A3-44FF-8BD6-F7D9102A9E1F}" dt="2021-06-26T17:55:48.738" v="333" actId="47"/>
        <pc:sldMkLst>
          <pc:docMk/>
          <pc:sldMk cId="2508059239" sldId="334"/>
        </pc:sldMkLst>
      </pc:sldChg>
      <pc:sldChg chg="addSp modSp add mod">
        <pc:chgData name="Nguyen Bui Trong Tin" userId="e8b171ad-d98b-49d5-bbe6-f86bd94206fe" providerId="ADAL" clId="{3B2AA5FE-B6A3-44FF-8BD6-F7D9102A9E1F}" dt="2021-06-27T02:27:32.997" v="3281" actId="14100"/>
        <pc:sldMkLst>
          <pc:docMk/>
          <pc:sldMk cId="943099957" sldId="335"/>
        </pc:sldMkLst>
        <pc:spChg chg="mod">
          <ac:chgData name="Nguyen Bui Trong Tin" userId="e8b171ad-d98b-49d5-bbe6-f86bd94206fe" providerId="ADAL" clId="{3B2AA5FE-B6A3-44FF-8BD6-F7D9102A9E1F}" dt="2021-06-27T02:27:26.408" v="3280" actId="20577"/>
          <ac:spMkLst>
            <pc:docMk/>
            <pc:sldMk cId="943099957" sldId="335"/>
            <ac:spMk id="3" creationId="{139D5992-74CA-4E5E-831D-1F8F99FB57FF}"/>
          </ac:spMkLst>
        </pc:spChg>
        <pc:picChg chg="add mod">
          <ac:chgData name="Nguyen Bui Trong Tin" userId="e8b171ad-d98b-49d5-bbe6-f86bd94206fe" providerId="ADAL" clId="{3B2AA5FE-B6A3-44FF-8BD6-F7D9102A9E1F}" dt="2021-06-27T02:27:32.997" v="3281" actId="14100"/>
          <ac:picMkLst>
            <pc:docMk/>
            <pc:sldMk cId="943099957" sldId="335"/>
            <ac:picMk id="2" creationId="{BE099405-8149-4D4B-8853-DF895EE3857D}"/>
          </ac:picMkLst>
        </pc:picChg>
      </pc:sldChg>
      <pc:sldChg chg="add del">
        <pc:chgData name="Nguyen Bui Trong Tin" userId="e8b171ad-d98b-49d5-bbe6-f86bd94206fe" providerId="ADAL" clId="{3B2AA5FE-B6A3-44FF-8BD6-F7D9102A9E1F}" dt="2021-06-26T17:09:19.583" v="160"/>
        <pc:sldMkLst>
          <pc:docMk/>
          <pc:sldMk cId="3646868320" sldId="335"/>
        </pc:sldMkLst>
      </pc:sldChg>
      <pc:sldChg chg="addSp delSp modSp add mod">
        <pc:chgData name="Nguyen Bui Trong Tin" userId="e8b171ad-d98b-49d5-bbe6-f86bd94206fe" providerId="ADAL" clId="{3B2AA5FE-B6A3-44FF-8BD6-F7D9102A9E1F}" dt="2021-06-27T02:27:50.885" v="3285" actId="1076"/>
        <pc:sldMkLst>
          <pc:docMk/>
          <pc:sldMk cId="545691484" sldId="336"/>
        </pc:sldMkLst>
        <pc:picChg chg="add del">
          <ac:chgData name="Nguyen Bui Trong Tin" userId="e8b171ad-d98b-49d5-bbe6-f86bd94206fe" providerId="ADAL" clId="{3B2AA5FE-B6A3-44FF-8BD6-F7D9102A9E1F}" dt="2021-06-26T17:58:16.974" v="339"/>
          <ac:picMkLst>
            <pc:docMk/>
            <pc:sldMk cId="545691484" sldId="336"/>
            <ac:picMk id="2" creationId="{A4592E56-05DB-49B9-977D-C4D75E27D72B}"/>
          </ac:picMkLst>
        </pc:picChg>
        <pc:picChg chg="add del">
          <ac:chgData name="Nguyen Bui Trong Tin" userId="e8b171ad-d98b-49d5-bbe6-f86bd94206fe" providerId="ADAL" clId="{3B2AA5FE-B6A3-44FF-8BD6-F7D9102A9E1F}" dt="2021-06-26T17:58:20.392" v="341"/>
          <ac:picMkLst>
            <pc:docMk/>
            <pc:sldMk cId="545691484" sldId="336"/>
            <ac:picMk id="4" creationId="{89A199BA-E69F-46F5-8731-89F7174135DA}"/>
          </ac:picMkLst>
        </pc:picChg>
        <pc:picChg chg="add mod">
          <ac:chgData name="Nguyen Bui Trong Tin" userId="e8b171ad-d98b-49d5-bbe6-f86bd94206fe" providerId="ADAL" clId="{3B2AA5FE-B6A3-44FF-8BD6-F7D9102A9E1F}" dt="2021-06-27T02:27:44.584" v="3284" actId="14100"/>
          <ac:picMkLst>
            <pc:docMk/>
            <pc:sldMk cId="545691484" sldId="336"/>
            <ac:picMk id="5" creationId="{4F6B5755-02F6-40AE-B1C9-69E1A45CE785}"/>
          </ac:picMkLst>
        </pc:picChg>
        <pc:picChg chg="add mod">
          <ac:chgData name="Nguyen Bui Trong Tin" userId="e8b171ad-d98b-49d5-bbe6-f86bd94206fe" providerId="ADAL" clId="{3B2AA5FE-B6A3-44FF-8BD6-F7D9102A9E1F}" dt="2021-06-27T02:27:50.885" v="3285" actId="1076"/>
          <ac:picMkLst>
            <pc:docMk/>
            <pc:sldMk cId="545691484" sldId="336"/>
            <ac:picMk id="6" creationId="{5F8F93A8-704F-4B91-BB23-2371D6529823}"/>
          </ac:picMkLst>
        </pc:picChg>
      </pc:sldChg>
      <pc:sldChg chg="add del">
        <pc:chgData name="Nguyen Bui Trong Tin" userId="e8b171ad-d98b-49d5-bbe6-f86bd94206fe" providerId="ADAL" clId="{3B2AA5FE-B6A3-44FF-8BD6-F7D9102A9E1F}" dt="2021-06-26T17:09:19.583" v="160"/>
        <pc:sldMkLst>
          <pc:docMk/>
          <pc:sldMk cId="2673613042" sldId="336"/>
        </pc:sldMkLst>
      </pc:sldChg>
      <pc:sldChg chg="add del">
        <pc:chgData name="Nguyen Bui Trong Tin" userId="e8b171ad-d98b-49d5-bbe6-f86bd94206fe" providerId="ADAL" clId="{3B2AA5FE-B6A3-44FF-8BD6-F7D9102A9E1F}" dt="2021-06-26T17:58:52.089" v="346" actId="47"/>
        <pc:sldMkLst>
          <pc:docMk/>
          <pc:sldMk cId="1533413538" sldId="337"/>
        </pc:sldMkLst>
      </pc:sldChg>
      <pc:sldChg chg="add del">
        <pc:chgData name="Nguyen Bui Trong Tin" userId="e8b171ad-d98b-49d5-bbe6-f86bd94206fe" providerId="ADAL" clId="{3B2AA5FE-B6A3-44FF-8BD6-F7D9102A9E1F}" dt="2021-06-26T17:09:19.583" v="160"/>
        <pc:sldMkLst>
          <pc:docMk/>
          <pc:sldMk cId="3988273343" sldId="337"/>
        </pc:sldMkLst>
      </pc:sldChg>
      <pc:sldChg chg="add del">
        <pc:chgData name="Nguyen Bui Trong Tin" userId="e8b171ad-d98b-49d5-bbe6-f86bd94206fe" providerId="ADAL" clId="{3B2AA5FE-B6A3-44FF-8BD6-F7D9102A9E1F}" dt="2021-06-26T17:09:19.583" v="160"/>
        <pc:sldMkLst>
          <pc:docMk/>
          <pc:sldMk cId="873065269" sldId="338"/>
        </pc:sldMkLst>
      </pc:sldChg>
      <pc:sldChg chg="add del">
        <pc:chgData name="Nguyen Bui Trong Tin" userId="e8b171ad-d98b-49d5-bbe6-f86bd94206fe" providerId="ADAL" clId="{3B2AA5FE-B6A3-44FF-8BD6-F7D9102A9E1F}" dt="2021-06-26T17:58:52.089" v="346" actId="47"/>
        <pc:sldMkLst>
          <pc:docMk/>
          <pc:sldMk cId="1457754599" sldId="338"/>
        </pc:sldMkLst>
      </pc:sldChg>
      <pc:sldChg chg="addSp modSp add mod modNotesTx">
        <pc:chgData name="Nguyen Bui Trong Tin" userId="e8b171ad-d98b-49d5-bbe6-f86bd94206fe" providerId="ADAL" clId="{3B2AA5FE-B6A3-44FF-8BD6-F7D9102A9E1F}" dt="2021-06-27T02:28:17.360" v="3291" actId="20577"/>
        <pc:sldMkLst>
          <pc:docMk/>
          <pc:sldMk cId="1878880225" sldId="339"/>
        </pc:sldMkLst>
        <pc:spChg chg="mod">
          <ac:chgData name="Nguyen Bui Trong Tin" userId="e8b171ad-d98b-49d5-bbe6-f86bd94206fe" providerId="ADAL" clId="{3B2AA5FE-B6A3-44FF-8BD6-F7D9102A9E1F}" dt="2021-06-27T02:28:17.360" v="3291" actId="20577"/>
          <ac:spMkLst>
            <pc:docMk/>
            <pc:sldMk cId="1878880225" sldId="339"/>
            <ac:spMk id="3" creationId="{139D5992-74CA-4E5E-831D-1F8F99FB57FF}"/>
          </ac:spMkLst>
        </pc:spChg>
        <pc:picChg chg="add mod">
          <ac:chgData name="Nguyen Bui Trong Tin" userId="e8b171ad-d98b-49d5-bbe6-f86bd94206fe" providerId="ADAL" clId="{3B2AA5FE-B6A3-44FF-8BD6-F7D9102A9E1F}" dt="2021-06-26T18:00:12.610" v="348" actId="1076"/>
          <ac:picMkLst>
            <pc:docMk/>
            <pc:sldMk cId="1878880225" sldId="339"/>
            <ac:picMk id="2" creationId="{67442241-CDE6-4CA7-A6C9-560F6305879B}"/>
          </ac:picMkLst>
        </pc:picChg>
        <pc:picChg chg="add mod">
          <ac:chgData name="Nguyen Bui Trong Tin" userId="e8b171ad-d98b-49d5-bbe6-f86bd94206fe" providerId="ADAL" clId="{3B2AA5FE-B6A3-44FF-8BD6-F7D9102A9E1F}" dt="2021-06-26T18:00:18.697" v="350" actId="1076"/>
          <ac:picMkLst>
            <pc:docMk/>
            <pc:sldMk cId="1878880225" sldId="339"/>
            <ac:picMk id="4" creationId="{5969C41C-67A2-4012-AA95-3AAB2B7051F1}"/>
          </ac:picMkLst>
        </pc:picChg>
      </pc:sldChg>
      <pc:sldChg chg="add del">
        <pc:chgData name="Nguyen Bui Trong Tin" userId="e8b171ad-d98b-49d5-bbe6-f86bd94206fe" providerId="ADAL" clId="{3B2AA5FE-B6A3-44FF-8BD6-F7D9102A9E1F}" dt="2021-06-26T17:09:19.583" v="160"/>
        <pc:sldMkLst>
          <pc:docMk/>
          <pc:sldMk cId="3128908421" sldId="339"/>
        </pc:sldMkLst>
      </pc:sldChg>
      <pc:sldChg chg="add del">
        <pc:chgData name="Nguyen Bui Trong Tin" userId="e8b171ad-d98b-49d5-bbe6-f86bd94206fe" providerId="ADAL" clId="{3B2AA5FE-B6A3-44FF-8BD6-F7D9102A9E1F}" dt="2021-06-26T17:09:53.595" v="169" actId="47"/>
        <pc:sldMkLst>
          <pc:docMk/>
          <pc:sldMk cId="3246829990" sldId="339"/>
        </pc:sldMkLst>
      </pc:sldChg>
      <pc:sldChg chg="add del">
        <pc:chgData name="Nguyen Bui Trong Tin" userId="e8b171ad-d98b-49d5-bbe6-f86bd94206fe" providerId="ADAL" clId="{3B2AA5FE-B6A3-44FF-8BD6-F7D9102A9E1F}" dt="2021-06-26T17:09:19.162" v="159"/>
        <pc:sldMkLst>
          <pc:docMk/>
          <pc:sldMk cId="2143128127" sldId="340"/>
        </pc:sldMkLst>
      </pc:sldChg>
      <pc:sldChg chg="addSp modSp add mod modNotesTx">
        <pc:chgData name="Nguyen Bui Trong Tin" userId="e8b171ad-d98b-49d5-bbe6-f86bd94206fe" providerId="ADAL" clId="{3B2AA5FE-B6A3-44FF-8BD6-F7D9102A9E1F}" dt="2021-06-27T02:29:21.094" v="3335" actId="20577"/>
        <pc:sldMkLst>
          <pc:docMk/>
          <pc:sldMk cId="2302756738" sldId="340"/>
        </pc:sldMkLst>
        <pc:spChg chg="mod">
          <ac:chgData name="Nguyen Bui Trong Tin" userId="e8b171ad-d98b-49d5-bbe6-f86bd94206fe" providerId="ADAL" clId="{3B2AA5FE-B6A3-44FF-8BD6-F7D9102A9E1F}" dt="2021-06-27T02:29:21.094" v="3335" actId="20577"/>
          <ac:spMkLst>
            <pc:docMk/>
            <pc:sldMk cId="2302756738" sldId="340"/>
            <ac:spMk id="3" creationId="{139D5992-74CA-4E5E-831D-1F8F99FB57FF}"/>
          </ac:spMkLst>
        </pc:spChg>
        <pc:picChg chg="add mod">
          <ac:chgData name="Nguyen Bui Trong Tin" userId="e8b171ad-d98b-49d5-bbe6-f86bd94206fe" providerId="ADAL" clId="{3B2AA5FE-B6A3-44FF-8BD6-F7D9102A9E1F}" dt="2021-06-26T18:00:32.707" v="353" actId="14100"/>
          <ac:picMkLst>
            <pc:docMk/>
            <pc:sldMk cId="2302756738" sldId="340"/>
            <ac:picMk id="2" creationId="{05225EF1-6459-41A2-B6CA-4D116A74C4CF}"/>
          </ac:picMkLst>
        </pc:picChg>
      </pc:sldChg>
      <pc:sldChg chg="add del">
        <pc:chgData name="Nguyen Bui Trong Tin" userId="e8b171ad-d98b-49d5-bbe6-f86bd94206fe" providerId="ADAL" clId="{3B2AA5FE-B6A3-44FF-8BD6-F7D9102A9E1F}" dt="2021-06-26T17:09:53.595" v="169" actId="47"/>
        <pc:sldMkLst>
          <pc:docMk/>
          <pc:sldMk cId="4195192845" sldId="340"/>
        </pc:sldMkLst>
      </pc:sldChg>
      <pc:sldChg chg="add del">
        <pc:chgData name="Nguyen Bui Trong Tin" userId="e8b171ad-d98b-49d5-bbe6-f86bd94206fe" providerId="ADAL" clId="{3B2AA5FE-B6A3-44FF-8BD6-F7D9102A9E1F}" dt="2021-06-26T17:09:53.595" v="169" actId="47"/>
        <pc:sldMkLst>
          <pc:docMk/>
          <pc:sldMk cId="1559721239" sldId="341"/>
        </pc:sldMkLst>
      </pc:sldChg>
      <pc:sldChg chg="add del">
        <pc:chgData name="Nguyen Bui Trong Tin" userId="e8b171ad-d98b-49d5-bbe6-f86bd94206fe" providerId="ADAL" clId="{3B2AA5FE-B6A3-44FF-8BD6-F7D9102A9E1F}" dt="2021-06-26T17:09:19.162" v="159"/>
        <pc:sldMkLst>
          <pc:docMk/>
          <pc:sldMk cId="1695660448" sldId="341"/>
        </pc:sldMkLst>
      </pc:sldChg>
      <pc:sldChg chg="add del">
        <pc:chgData name="Nguyen Bui Trong Tin" userId="e8b171ad-d98b-49d5-bbe6-f86bd94206fe" providerId="ADAL" clId="{3B2AA5FE-B6A3-44FF-8BD6-F7D9102A9E1F}" dt="2021-06-26T18:02:08.920" v="354" actId="47"/>
        <pc:sldMkLst>
          <pc:docMk/>
          <pc:sldMk cId="3288474616" sldId="341"/>
        </pc:sldMkLst>
      </pc:sldChg>
      <pc:sldChg chg="add del">
        <pc:chgData name="Nguyen Bui Trong Tin" userId="e8b171ad-d98b-49d5-bbe6-f86bd94206fe" providerId="ADAL" clId="{3B2AA5FE-B6A3-44FF-8BD6-F7D9102A9E1F}" dt="2021-06-26T17:09:53.595" v="169" actId="47"/>
        <pc:sldMkLst>
          <pc:docMk/>
          <pc:sldMk cId="1627739526" sldId="342"/>
        </pc:sldMkLst>
      </pc:sldChg>
      <pc:sldChg chg="add del">
        <pc:chgData name="Nguyen Bui Trong Tin" userId="e8b171ad-d98b-49d5-bbe6-f86bd94206fe" providerId="ADAL" clId="{3B2AA5FE-B6A3-44FF-8BD6-F7D9102A9E1F}" dt="2021-06-26T17:09:19.162" v="159"/>
        <pc:sldMkLst>
          <pc:docMk/>
          <pc:sldMk cId="3532144672" sldId="342"/>
        </pc:sldMkLst>
      </pc:sldChg>
      <pc:sldChg chg="add del">
        <pc:chgData name="Nguyen Bui Trong Tin" userId="e8b171ad-d98b-49d5-bbe6-f86bd94206fe" providerId="ADAL" clId="{3B2AA5FE-B6A3-44FF-8BD6-F7D9102A9E1F}" dt="2021-06-26T18:02:08.920" v="354" actId="47"/>
        <pc:sldMkLst>
          <pc:docMk/>
          <pc:sldMk cId="3967301204" sldId="342"/>
        </pc:sldMkLst>
      </pc:sldChg>
      <pc:sldChg chg="add del">
        <pc:chgData name="Nguyen Bui Trong Tin" userId="e8b171ad-d98b-49d5-bbe6-f86bd94206fe" providerId="ADAL" clId="{3B2AA5FE-B6A3-44FF-8BD6-F7D9102A9E1F}" dt="2021-06-26T17:09:19.162" v="159"/>
        <pc:sldMkLst>
          <pc:docMk/>
          <pc:sldMk cId="783779513" sldId="343"/>
        </pc:sldMkLst>
      </pc:sldChg>
      <pc:sldChg chg="addSp modSp add mod">
        <pc:chgData name="Nguyen Bui Trong Tin" userId="e8b171ad-d98b-49d5-bbe6-f86bd94206fe" providerId="ADAL" clId="{3B2AA5FE-B6A3-44FF-8BD6-F7D9102A9E1F}" dt="2021-06-27T02:29:43.230" v="3336" actId="20577"/>
        <pc:sldMkLst>
          <pc:docMk/>
          <pc:sldMk cId="4283479063" sldId="343"/>
        </pc:sldMkLst>
        <pc:spChg chg="mod">
          <ac:chgData name="Nguyen Bui Trong Tin" userId="e8b171ad-d98b-49d5-bbe6-f86bd94206fe" providerId="ADAL" clId="{3B2AA5FE-B6A3-44FF-8BD6-F7D9102A9E1F}" dt="2021-06-27T02:29:43.230" v="3336" actId="20577"/>
          <ac:spMkLst>
            <pc:docMk/>
            <pc:sldMk cId="4283479063" sldId="343"/>
            <ac:spMk id="3" creationId="{139D5992-74CA-4E5E-831D-1F8F99FB57FF}"/>
          </ac:spMkLst>
        </pc:spChg>
        <pc:picChg chg="add mod">
          <ac:chgData name="Nguyen Bui Trong Tin" userId="e8b171ad-d98b-49d5-bbe6-f86bd94206fe" providerId="ADAL" clId="{3B2AA5FE-B6A3-44FF-8BD6-F7D9102A9E1F}" dt="2021-06-26T18:09:38.642" v="359" actId="14100"/>
          <ac:picMkLst>
            <pc:docMk/>
            <pc:sldMk cId="4283479063" sldId="343"/>
            <ac:picMk id="2" creationId="{54D8A5F4-9A25-4E29-BFAA-6DB1C6361269}"/>
          </ac:picMkLst>
        </pc:picChg>
      </pc:sldChg>
      <pc:sldChg chg="addSp modSp add mod">
        <pc:chgData name="Nguyen Bui Trong Tin" userId="e8b171ad-d98b-49d5-bbe6-f86bd94206fe" providerId="ADAL" clId="{3B2AA5FE-B6A3-44FF-8BD6-F7D9102A9E1F}" dt="2021-06-27T02:30:10.304" v="3345" actId="20577"/>
        <pc:sldMkLst>
          <pc:docMk/>
          <pc:sldMk cId="816143755" sldId="344"/>
        </pc:sldMkLst>
        <pc:spChg chg="mod">
          <ac:chgData name="Nguyen Bui Trong Tin" userId="e8b171ad-d98b-49d5-bbe6-f86bd94206fe" providerId="ADAL" clId="{3B2AA5FE-B6A3-44FF-8BD6-F7D9102A9E1F}" dt="2021-06-27T02:30:10.304" v="3345" actId="20577"/>
          <ac:spMkLst>
            <pc:docMk/>
            <pc:sldMk cId="816143755" sldId="344"/>
            <ac:spMk id="3" creationId="{139D5992-74CA-4E5E-831D-1F8F99FB57FF}"/>
          </ac:spMkLst>
        </pc:spChg>
        <pc:picChg chg="add mod">
          <ac:chgData name="Nguyen Bui Trong Tin" userId="e8b171ad-d98b-49d5-bbe6-f86bd94206fe" providerId="ADAL" clId="{3B2AA5FE-B6A3-44FF-8BD6-F7D9102A9E1F}" dt="2021-06-26T18:17:23.020" v="361" actId="1076"/>
          <ac:picMkLst>
            <pc:docMk/>
            <pc:sldMk cId="816143755" sldId="344"/>
            <ac:picMk id="2" creationId="{259BEC54-1358-445D-9BB4-48A5EEBBE8A5}"/>
          </ac:picMkLst>
        </pc:picChg>
      </pc:sldChg>
      <pc:sldChg chg="add del">
        <pc:chgData name="Nguyen Bui Trong Tin" userId="e8b171ad-d98b-49d5-bbe6-f86bd94206fe" providerId="ADAL" clId="{3B2AA5FE-B6A3-44FF-8BD6-F7D9102A9E1F}" dt="2021-06-26T17:09:19.162" v="159"/>
        <pc:sldMkLst>
          <pc:docMk/>
          <pc:sldMk cId="1058559963" sldId="344"/>
        </pc:sldMkLst>
      </pc:sldChg>
      <pc:sldChg chg="add del">
        <pc:chgData name="Nguyen Bui Trong Tin" userId="e8b171ad-d98b-49d5-bbe6-f86bd94206fe" providerId="ADAL" clId="{3B2AA5FE-B6A3-44FF-8BD6-F7D9102A9E1F}" dt="2021-06-26T17:09:18.883" v="158"/>
        <pc:sldMkLst>
          <pc:docMk/>
          <pc:sldMk cId="189469772" sldId="345"/>
        </pc:sldMkLst>
      </pc:sldChg>
      <pc:sldChg chg="addSp modSp add mod">
        <pc:chgData name="Nguyen Bui Trong Tin" userId="e8b171ad-d98b-49d5-bbe6-f86bd94206fe" providerId="ADAL" clId="{3B2AA5FE-B6A3-44FF-8BD6-F7D9102A9E1F}" dt="2021-06-27T02:30:51.863" v="3357" actId="20577"/>
        <pc:sldMkLst>
          <pc:docMk/>
          <pc:sldMk cId="3796718697" sldId="345"/>
        </pc:sldMkLst>
        <pc:spChg chg="mod">
          <ac:chgData name="Nguyen Bui Trong Tin" userId="e8b171ad-d98b-49d5-bbe6-f86bd94206fe" providerId="ADAL" clId="{3B2AA5FE-B6A3-44FF-8BD6-F7D9102A9E1F}" dt="2021-06-27T02:30:51.863" v="3357" actId="20577"/>
          <ac:spMkLst>
            <pc:docMk/>
            <pc:sldMk cId="3796718697" sldId="345"/>
            <ac:spMk id="3" creationId="{139D5992-74CA-4E5E-831D-1F8F99FB57FF}"/>
          </ac:spMkLst>
        </pc:spChg>
        <pc:picChg chg="add mod">
          <ac:chgData name="Nguyen Bui Trong Tin" userId="e8b171ad-d98b-49d5-bbe6-f86bd94206fe" providerId="ADAL" clId="{3B2AA5FE-B6A3-44FF-8BD6-F7D9102A9E1F}" dt="2021-06-26T18:17:36.664" v="363" actId="1076"/>
          <ac:picMkLst>
            <pc:docMk/>
            <pc:sldMk cId="3796718697" sldId="345"/>
            <ac:picMk id="2" creationId="{A1D858C5-9E12-4914-BA2C-0600BDCED8C6}"/>
          </ac:picMkLst>
        </pc:picChg>
        <pc:picChg chg="add mod">
          <ac:chgData name="Nguyen Bui Trong Tin" userId="e8b171ad-d98b-49d5-bbe6-f86bd94206fe" providerId="ADAL" clId="{3B2AA5FE-B6A3-44FF-8BD6-F7D9102A9E1F}" dt="2021-06-26T18:17:51.569" v="366" actId="1076"/>
          <ac:picMkLst>
            <pc:docMk/>
            <pc:sldMk cId="3796718697" sldId="345"/>
            <ac:picMk id="4" creationId="{9DFA3C97-087F-461D-9E66-905F2ADB6DBE}"/>
          </ac:picMkLst>
        </pc:picChg>
      </pc:sldChg>
      <pc:sldChg chg="add del">
        <pc:chgData name="Nguyen Bui Trong Tin" userId="e8b171ad-d98b-49d5-bbe6-f86bd94206fe" providerId="ADAL" clId="{3B2AA5FE-B6A3-44FF-8BD6-F7D9102A9E1F}" dt="2021-06-26T18:18:01.869" v="367" actId="47"/>
        <pc:sldMkLst>
          <pc:docMk/>
          <pc:sldMk cId="1527171069" sldId="346"/>
        </pc:sldMkLst>
      </pc:sldChg>
      <pc:sldChg chg="add del">
        <pc:chgData name="Nguyen Bui Trong Tin" userId="e8b171ad-d98b-49d5-bbe6-f86bd94206fe" providerId="ADAL" clId="{3B2AA5FE-B6A3-44FF-8BD6-F7D9102A9E1F}" dt="2021-06-26T17:09:18.883" v="158"/>
        <pc:sldMkLst>
          <pc:docMk/>
          <pc:sldMk cId="3751291473" sldId="346"/>
        </pc:sldMkLst>
      </pc:sldChg>
      <pc:sldChg chg="add del">
        <pc:chgData name="Nguyen Bui Trong Tin" userId="e8b171ad-d98b-49d5-bbe6-f86bd94206fe" providerId="ADAL" clId="{3B2AA5FE-B6A3-44FF-8BD6-F7D9102A9E1F}" dt="2021-06-26T17:09:18.883" v="158"/>
        <pc:sldMkLst>
          <pc:docMk/>
          <pc:sldMk cId="2253139641" sldId="347"/>
        </pc:sldMkLst>
      </pc:sldChg>
      <pc:sldChg chg="addSp modSp add mod">
        <pc:chgData name="Nguyen Bui Trong Tin" userId="e8b171ad-d98b-49d5-bbe6-f86bd94206fe" providerId="ADAL" clId="{3B2AA5FE-B6A3-44FF-8BD6-F7D9102A9E1F}" dt="2021-06-27T02:31:20.820" v="3364" actId="20577"/>
        <pc:sldMkLst>
          <pc:docMk/>
          <pc:sldMk cId="3046552766" sldId="347"/>
        </pc:sldMkLst>
        <pc:spChg chg="mod">
          <ac:chgData name="Nguyen Bui Trong Tin" userId="e8b171ad-d98b-49d5-bbe6-f86bd94206fe" providerId="ADAL" clId="{3B2AA5FE-B6A3-44FF-8BD6-F7D9102A9E1F}" dt="2021-06-27T02:31:20.820" v="3364" actId="20577"/>
          <ac:spMkLst>
            <pc:docMk/>
            <pc:sldMk cId="3046552766" sldId="347"/>
            <ac:spMk id="3" creationId="{139D5992-74CA-4E5E-831D-1F8F99FB57FF}"/>
          </ac:spMkLst>
        </pc:spChg>
        <pc:picChg chg="add mod">
          <ac:chgData name="Nguyen Bui Trong Tin" userId="e8b171ad-d98b-49d5-bbe6-f86bd94206fe" providerId="ADAL" clId="{3B2AA5FE-B6A3-44FF-8BD6-F7D9102A9E1F}" dt="2021-06-26T18:19:41.957" v="369" actId="1076"/>
          <ac:picMkLst>
            <pc:docMk/>
            <pc:sldMk cId="3046552766" sldId="347"/>
            <ac:picMk id="2" creationId="{68410791-2104-48A0-AC06-5507460ADF65}"/>
          </ac:picMkLst>
        </pc:picChg>
      </pc:sldChg>
      <pc:sldChg chg="addSp modSp add mod">
        <pc:chgData name="Nguyen Bui Trong Tin" userId="e8b171ad-d98b-49d5-bbe6-f86bd94206fe" providerId="ADAL" clId="{3B2AA5FE-B6A3-44FF-8BD6-F7D9102A9E1F}" dt="2021-06-27T02:31:27.719" v="3370" actId="20577"/>
        <pc:sldMkLst>
          <pc:docMk/>
          <pc:sldMk cId="470104782" sldId="348"/>
        </pc:sldMkLst>
        <pc:spChg chg="mod">
          <ac:chgData name="Nguyen Bui Trong Tin" userId="e8b171ad-d98b-49d5-bbe6-f86bd94206fe" providerId="ADAL" clId="{3B2AA5FE-B6A3-44FF-8BD6-F7D9102A9E1F}" dt="2021-06-27T02:31:27.719" v="3370" actId="20577"/>
          <ac:spMkLst>
            <pc:docMk/>
            <pc:sldMk cId="470104782" sldId="348"/>
            <ac:spMk id="3" creationId="{139D5992-74CA-4E5E-831D-1F8F99FB57FF}"/>
          </ac:spMkLst>
        </pc:spChg>
        <pc:picChg chg="add mod">
          <ac:chgData name="Nguyen Bui Trong Tin" userId="e8b171ad-d98b-49d5-bbe6-f86bd94206fe" providerId="ADAL" clId="{3B2AA5FE-B6A3-44FF-8BD6-F7D9102A9E1F}" dt="2021-06-26T18:19:54.324" v="371" actId="1076"/>
          <ac:picMkLst>
            <pc:docMk/>
            <pc:sldMk cId="470104782" sldId="348"/>
            <ac:picMk id="2" creationId="{95A684CC-97F5-4BF4-8657-F20F86A6764C}"/>
          </ac:picMkLst>
        </pc:picChg>
      </pc:sldChg>
      <pc:sldChg chg="add del">
        <pc:chgData name="Nguyen Bui Trong Tin" userId="e8b171ad-d98b-49d5-bbe6-f86bd94206fe" providerId="ADAL" clId="{3B2AA5FE-B6A3-44FF-8BD6-F7D9102A9E1F}" dt="2021-06-26T17:09:18.883" v="158"/>
        <pc:sldMkLst>
          <pc:docMk/>
          <pc:sldMk cId="3008297771" sldId="348"/>
        </pc:sldMkLst>
      </pc:sldChg>
      <pc:sldChg chg="addSp modSp add mod">
        <pc:chgData name="Nguyen Bui Trong Tin" userId="e8b171ad-d98b-49d5-bbe6-f86bd94206fe" providerId="ADAL" clId="{3B2AA5FE-B6A3-44FF-8BD6-F7D9102A9E1F}" dt="2021-06-27T02:31:44.178" v="3376" actId="20577"/>
        <pc:sldMkLst>
          <pc:docMk/>
          <pc:sldMk cId="271288003" sldId="349"/>
        </pc:sldMkLst>
        <pc:spChg chg="mod">
          <ac:chgData name="Nguyen Bui Trong Tin" userId="e8b171ad-d98b-49d5-bbe6-f86bd94206fe" providerId="ADAL" clId="{3B2AA5FE-B6A3-44FF-8BD6-F7D9102A9E1F}" dt="2021-06-27T02:31:44.178" v="3376" actId="20577"/>
          <ac:spMkLst>
            <pc:docMk/>
            <pc:sldMk cId="271288003" sldId="349"/>
            <ac:spMk id="3" creationId="{139D5992-74CA-4E5E-831D-1F8F99FB57FF}"/>
          </ac:spMkLst>
        </pc:spChg>
        <pc:picChg chg="add mod">
          <ac:chgData name="Nguyen Bui Trong Tin" userId="e8b171ad-d98b-49d5-bbe6-f86bd94206fe" providerId="ADAL" clId="{3B2AA5FE-B6A3-44FF-8BD6-F7D9102A9E1F}" dt="2021-06-26T18:20:10.566" v="373" actId="1076"/>
          <ac:picMkLst>
            <pc:docMk/>
            <pc:sldMk cId="271288003" sldId="349"/>
            <ac:picMk id="2" creationId="{DF3ACAA9-F734-4454-A217-9606498A9542}"/>
          </ac:picMkLst>
        </pc:picChg>
      </pc:sldChg>
      <pc:sldChg chg="add del">
        <pc:chgData name="Nguyen Bui Trong Tin" userId="e8b171ad-d98b-49d5-bbe6-f86bd94206fe" providerId="ADAL" clId="{3B2AA5FE-B6A3-44FF-8BD6-F7D9102A9E1F}" dt="2021-06-26T17:09:18.883" v="158"/>
        <pc:sldMkLst>
          <pc:docMk/>
          <pc:sldMk cId="2580259014" sldId="349"/>
        </pc:sldMkLst>
      </pc:sldChg>
      <pc:sldChg chg="add del">
        <pc:chgData name="Nguyen Bui Trong Tin" userId="e8b171ad-d98b-49d5-bbe6-f86bd94206fe" providerId="ADAL" clId="{3B2AA5FE-B6A3-44FF-8BD6-F7D9102A9E1F}" dt="2021-06-26T18:20:29.159" v="374" actId="2696"/>
        <pc:sldMkLst>
          <pc:docMk/>
          <pc:sldMk cId="1866897398" sldId="350"/>
        </pc:sldMkLst>
      </pc:sldChg>
      <pc:sldChg chg="add del">
        <pc:chgData name="Nguyen Bui Trong Tin" userId="e8b171ad-d98b-49d5-bbe6-f86bd94206fe" providerId="ADAL" clId="{3B2AA5FE-B6A3-44FF-8BD6-F7D9102A9E1F}" dt="2021-06-26T17:09:18.643" v="157"/>
        <pc:sldMkLst>
          <pc:docMk/>
          <pc:sldMk cId="2624644866" sldId="350"/>
        </pc:sldMkLst>
      </pc:sldChg>
      <pc:sldChg chg="add del">
        <pc:chgData name="Nguyen Bui Trong Tin" userId="e8b171ad-d98b-49d5-bbe6-f86bd94206fe" providerId="ADAL" clId="{3B2AA5FE-B6A3-44FF-8BD6-F7D9102A9E1F}" dt="2021-06-26T17:09:18.643" v="157"/>
        <pc:sldMkLst>
          <pc:docMk/>
          <pc:sldMk cId="1937154635" sldId="351"/>
        </pc:sldMkLst>
      </pc:sldChg>
      <pc:sldChg chg="add del">
        <pc:chgData name="Nguyen Bui Trong Tin" userId="e8b171ad-d98b-49d5-bbe6-f86bd94206fe" providerId="ADAL" clId="{3B2AA5FE-B6A3-44FF-8BD6-F7D9102A9E1F}" dt="2021-06-26T18:20:29.159" v="374" actId="2696"/>
        <pc:sldMkLst>
          <pc:docMk/>
          <pc:sldMk cId="2733496457" sldId="351"/>
        </pc:sldMkLst>
      </pc:sldChg>
      <pc:sldChg chg="add del">
        <pc:chgData name="Nguyen Bui Trong Tin" userId="e8b171ad-d98b-49d5-bbe6-f86bd94206fe" providerId="ADAL" clId="{3B2AA5FE-B6A3-44FF-8BD6-F7D9102A9E1F}" dt="2021-06-26T18:20:29.159" v="374" actId="2696"/>
        <pc:sldMkLst>
          <pc:docMk/>
          <pc:sldMk cId="129687183" sldId="352"/>
        </pc:sldMkLst>
      </pc:sldChg>
      <pc:sldChg chg="add del">
        <pc:chgData name="Nguyen Bui Trong Tin" userId="e8b171ad-d98b-49d5-bbe6-f86bd94206fe" providerId="ADAL" clId="{3B2AA5FE-B6A3-44FF-8BD6-F7D9102A9E1F}" dt="2021-06-26T17:09:18.643" v="157"/>
        <pc:sldMkLst>
          <pc:docMk/>
          <pc:sldMk cId="3750578831" sldId="352"/>
        </pc:sldMkLst>
      </pc:sldChg>
      <pc:sldChg chg="add del">
        <pc:chgData name="Nguyen Bui Trong Tin" userId="e8b171ad-d98b-49d5-bbe6-f86bd94206fe" providerId="ADAL" clId="{3B2AA5FE-B6A3-44FF-8BD6-F7D9102A9E1F}" dt="2021-06-26T17:09:18.643" v="157"/>
        <pc:sldMkLst>
          <pc:docMk/>
          <pc:sldMk cId="962391385" sldId="353"/>
        </pc:sldMkLst>
      </pc:sldChg>
      <pc:sldChg chg="add del">
        <pc:chgData name="Nguyen Bui Trong Tin" userId="e8b171ad-d98b-49d5-bbe6-f86bd94206fe" providerId="ADAL" clId="{3B2AA5FE-B6A3-44FF-8BD6-F7D9102A9E1F}" dt="2021-06-26T18:20:29.159" v="374" actId="2696"/>
        <pc:sldMkLst>
          <pc:docMk/>
          <pc:sldMk cId="3559147954" sldId="353"/>
        </pc:sldMkLst>
      </pc:sldChg>
      <pc:sldChg chg="add del">
        <pc:chgData name="Nguyen Bui Trong Tin" userId="e8b171ad-d98b-49d5-bbe6-f86bd94206fe" providerId="ADAL" clId="{3B2AA5FE-B6A3-44FF-8BD6-F7D9102A9E1F}" dt="2021-06-26T18:20:29.159" v="374" actId="2696"/>
        <pc:sldMkLst>
          <pc:docMk/>
          <pc:sldMk cId="2700479657" sldId="354"/>
        </pc:sldMkLst>
      </pc:sldChg>
      <pc:sldChg chg="add del">
        <pc:chgData name="Nguyen Bui Trong Tin" userId="e8b171ad-d98b-49d5-bbe6-f86bd94206fe" providerId="ADAL" clId="{3B2AA5FE-B6A3-44FF-8BD6-F7D9102A9E1F}" dt="2021-06-26T17:09:18.643" v="157"/>
        <pc:sldMkLst>
          <pc:docMk/>
          <pc:sldMk cId="3899176246" sldId="354"/>
        </pc:sldMkLst>
      </pc:sldChg>
      <pc:sldChg chg="addSp modSp add mod">
        <pc:chgData name="Nguyen Bui Trong Tin" userId="e8b171ad-d98b-49d5-bbe6-f86bd94206fe" providerId="ADAL" clId="{3B2AA5FE-B6A3-44FF-8BD6-F7D9102A9E1F}" dt="2021-06-27T02:35:18.630" v="3521" actId="20577"/>
        <pc:sldMkLst>
          <pc:docMk/>
          <pc:sldMk cId="435172920" sldId="355"/>
        </pc:sldMkLst>
        <pc:spChg chg="mod">
          <ac:chgData name="Nguyen Bui Trong Tin" userId="e8b171ad-d98b-49d5-bbe6-f86bd94206fe" providerId="ADAL" clId="{3B2AA5FE-B6A3-44FF-8BD6-F7D9102A9E1F}" dt="2021-06-27T02:35:18.630" v="3521" actId="20577"/>
          <ac:spMkLst>
            <pc:docMk/>
            <pc:sldMk cId="435172920" sldId="355"/>
            <ac:spMk id="3" creationId="{139D5992-74CA-4E5E-831D-1F8F99FB57FF}"/>
          </ac:spMkLst>
        </pc:spChg>
        <pc:picChg chg="add mod">
          <ac:chgData name="Nguyen Bui Trong Tin" userId="e8b171ad-d98b-49d5-bbe6-f86bd94206fe" providerId="ADAL" clId="{3B2AA5FE-B6A3-44FF-8BD6-F7D9102A9E1F}" dt="2021-06-27T02:33:00.722" v="3389" actId="14100"/>
          <ac:picMkLst>
            <pc:docMk/>
            <pc:sldMk cId="435172920" sldId="355"/>
            <ac:picMk id="2" creationId="{7CD65ECE-1A06-4BE0-AD44-A64AB3F5A9A2}"/>
          </ac:picMkLst>
        </pc:picChg>
      </pc:sldChg>
      <pc:sldChg chg="addSp delSp modSp add mod">
        <pc:chgData name="Nguyen Bui Trong Tin" userId="e8b171ad-d98b-49d5-bbe6-f86bd94206fe" providerId="ADAL" clId="{3B2AA5FE-B6A3-44FF-8BD6-F7D9102A9E1F}" dt="2021-06-27T02:36:52.684" v="3526" actId="20577"/>
        <pc:sldMkLst>
          <pc:docMk/>
          <pc:sldMk cId="3976988775" sldId="356"/>
        </pc:sldMkLst>
        <pc:spChg chg="mod">
          <ac:chgData name="Nguyen Bui Trong Tin" userId="e8b171ad-d98b-49d5-bbe6-f86bd94206fe" providerId="ADAL" clId="{3B2AA5FE-B6A3-44FF-8BD6-F7D9102A9E1F}" dt="2021-06-27T02:36:52.684" v="3526" actId="20577"/>
          <ac:spMkLst>
            <pc:docMk/>
            <pc:sldMk cId="3976988775" sldId="356"/>
            <ac:spMk id="3" creationId="{139D5992-74CA-4E5E-831D-1F8F99FB57FF}"/>
          </ac:spMkLst>
        </pc:spChg>
        <pc:picChg chg="add del">
          <ac:chgData name="Nguyen Bui Trong Tin" userId="e8b171ad-d98b-49d5-bbe6-f86bd94206fe" providerId="ADAL" clId="{3B2AA5FE-B6A3-44FF-8BD6-F7D9102A9E1F}" dt="2021-06-26T18:26:48.234" v="434" actId="478"/>
          <ac:picMkLst>
            <pc:docMk/>
            <pc:sldMk cId="3976988775" sldId="356"/>
            <ac:picMk id="2" creationId="{219A5B4F-A099-463C-813C-086A8108CBDF}"/>
          </ac:picMkLst>
        </pc:picChg>
        <pc:picChg chg="add mod">
          <ac:chgData name="Nguyen Bui Trong Tin" userId="e8b171ad-d98b-49d5-bbe6-f86bd94206fe" providerId="ADAL" clId="{3B2AA5FE-B6A3-44FF-8BD6-F7D9102A9E1F}" dt="2021-06-27T02:36:49.924" v="3525" actId="1076"/>
          <ac:picMkLst>
            <pc:docMk/>
            <pc:sldMk cId="3976988775" sldId="356"/>
            <ac:picMk id="2" creationId="{966A86BB-2737-4F49-9080-9A1416DBB264}"/>
          </ac:picMkLst>
        </pc:picChg>
        <pc:picChg chg="add mod">
          <ac:chgData name="Nguyen Bui Trong Tin" userId="e8b171ad-d98b-49d5-bbe6-f86bd94206fe" providerId="ADAL" clId="{3B2AA5FE-B6A3-44FF-8BD6-F7D9102A9E1F}" dt="2021-06-26T18:29:58.189" v="494" actId="14100"/>
          <ac:picMkLst>
            <pc:docMk/>
            <pc:sldMk cId="3976988775" sldId="356"/>
            <ac:picMk id="4" creationId="{84DDE96C-DDB8-4FB2-8104-473AB1198864}"/>
          </ac:picMkLst>
        </pc:picChg>
      </pc:sldChg>
      <pc:sldChg chg="addSp modSp add mod">
        <pc:chgData name="Nguyen Bui Trong Tin" userId="e8b171ad-d98b-49d5-bbe6-f86bd94206fe" providerId="ADAL" clId="{3B2AA5FE-B6A3-44FF-8BD6-F7D9102A9E1F}" dt="2021-06-27T02:39:39.573" v="3863" actId="20577"/>
        <pc:sldMkLst>
          <pc:docMk/>
          <pc:sldMk cId="852397559" sldId="357"/>
        </pc:sldMkLst>
        <pc:spChg chg="mod">
          <ac:chgData name="Nguyen Bui Trong Tin" userId="e8b171ad-d98b-49d5-bbe6-f86bd94206fe" providerId="ADAL" clId="{3B2AA5FE-B6A3-44FF-8BD6-F7D9102A9E1F}" dt="2021-06-27T02:39:39.573" v="3863" actId="20577"/>
          <ac:spMkLst>
            <pc:docMk/>
            <pc:sldMk cId="852397559" sldId="357"/>
            <ac:spMk id="3" creationId="{139D5992-74CA-4E5E-831D-1F8F99FB57FF}"/>
          </ac:spMkLst>
        </pc:spChg>
        <pc:picChg chg="add mod">
          <ac:chgData name="Nguyen Bui Trong Tin" userId="e8b171ad-d98b-49d5-bbe6-f86bd94206fe" providerId="ADAL" clId="{3B2AA5FE-B6A3-44FF-8BD6-F7D9102A9E1F}" dt="2021-06-26T18:30:07.182" v="497" actId="14100"/>
          <ac:picMkLst>
            <pc:docMk/>
            <pc:sldMk cId="852397559" sldId="357"/>
            <ac:picMk id="2" creationId="{23129E3B-E301-462F-A843-D11B248AC682}"/>
          </ac:picMkLst>
        </pc:picChg>
      </pc:sldChg>
      <pc:sldChg chg="addSp delSp modSp add mod">
        <pc:chgData name="Nguyen Bui Trong Tin" userId="e8b171ad-d98b-49d5-bbe6-f86bd94206fe" providerId="ADAL" clId="{3B2AA5FE-B6A3-44FF-8BD6-F7D9102A9E1F}" dt="2021-06-27T02:41:25.159" v="3992" actId="20577"/>
        <pc:sldMkLst>
          <pc:docMk/>
          <pc:sldMk cId="3581768586" sldId="358"/>
        </pc:sldMkLst>
        <pc:spChg chg="mod">
          <ac:chgData name="Nguyen Bui Trong Tin" userId="e8b171ad-d98b-49d5-bbe6-f86bd94206fe" providerId="ADAL" clId="{3B2AA5FE-B6A3-44FF-8BD6-F7D9102A9E1F}" dt="2021-06-27T02:41:25.159" v="3992" actId="20577"/>
          <ac:spMkLst>
            <pc:docMk/>
            <pc:sldMk cId="3581768586" sldId="358"/>
            <ac:spMk id="3" creationId="{139D5992-74CA-4E5E-831D-1F8F99FB57FF}"/>
          </ac:spMkLst>
        </pc:spChg>
        <pc:picChg chg="add del">
          <ac:chgData name="Nguyen Bui Trong Tin" userId="e8b171ad-d98b-49d5-bbe6-f86bd94206fe" providerId="ADAL" clId="{3B2AA5FE-B6A3-44FF-8BD6-F7D9102A9E1F}" dt="2021-06-26T18:27:15.994" v="442"/>
          <ac:picMkLst>
            <pc:docMk/>
            <pc:sldMk cId="3581768586" sldId="358"/>
            <ac:picMk id="2" creationId="{754A0644-96A1-44FD-B8CF-BE045D8BC4D8}"/>
          </ac:picMkLst>
        </pc:picChg>
        <pc:picChg chg="add del mod">
          <ac:chgData name="Nguyen Bui Trong Tin" userId="e8b171ad-d98b-49d5-bbe6-f86bd94206fe" providerId="ADAL" clId="{3B2AA5FE-B6A3-44FF-8BD6-F7D9102A9E1F}" dt="2021-06-26T18:27:15.663" v="441"/>
          <ac:picMkLst>
            <pc:docMk/>
            <pc:sldMk cId="3581768586" sldId="358"/>
            <ac:picMk id="4" creationId="{8CE71667-16F2-4571-BF3E-9E5E99F90CFC}"/>
          </ac:picMkLst>
        </pc:picChg>
        <pc:picChg chg="add mod">
          <ac:chgData name="Nguyen Bui Trong Tin" userId="e8b171ad-d98b-49d5-bbe6-f86bd94206fe" providerId="ADAL" clId="{3B2AA5FE-B6A3-44FF-8BD6-F7D9102A9E1F}" dt="2021-06-26T18:30:13.716" v="499" actId="14100"/>
          <ac:picMkLst>
            <pc:docMk/>
            <pc:sldMk cId="3581768586" sldId="358"/>
            <ac:picMk id="5" creationId="{2568A7A9-BAED-4193-872B-CBEB82D5BC87}"/>
          </ac:picMkLst>
        </pc:picChg>
      </pc:sldChg>
      <pc:sldChg chg="addSp modSp add mod">
        <pc:chgData name="Nguyen Bui Trong Tin" userId="e8b171ad-d98b-49d5-bbe6-f86bd94206fe" providerId="ADAL" clId="{3B2AA5FE-B6A3-44FF-8BD6-F7D9102A9E1F}" dt="2021-06-27T02:31:57.113" v="3382" actId="20577"/>
        <pc:sldMkLst>
          <pc:docMk/>
          <pc:sldMk cId="1554250294" sldId="359"/>
        </pc:sldMkLst>
        <pc:spChg chg="mod">
          <ac:chgData name="Nguyen Bui Trong Tin" userId="e8b171ad-d98b-49d5-bbe6-f86bd94206fe" providerId="ADAL" clId="{3B2AA5FE-B6A3-44FF-8BD6-F7D9102A9E1F}" dt="2021-06-27T02:31:57.113" v="3382" actId="20577"/>
          <ac:spMkLst>
            <pc:docMk/>
            <pc:sldMk cId="1554250294" sldId="359"/>
            <ac:spMk id="3" creationId="{139D5992-74CA-4E5E-831D-1F8F99FB57FF}"/>
          </ac:spMkLst>
        </pc:spChg>
        <pc:picChg chg="add mod">
          <ac:chgData name="Nguyen Bui Trong Tin" userId="e8b171ad-d98b-49d5-bbe6-f86bd94206fe" providerId="ADAL" clId="{3B2AA5FE-B6A3-44FF-8BD6-F7D9102A9E1F}" dt="2021-06-26T18:22:20.609" v="389" actId="14100"/>
          <ac:picMkLst>
            <pc:docMk/>
            <pc:sldMk cId="1554250294" sldId="359"/>
            <ac:picMk id="2" creationId="{0D22656E-4E06-41F2-BF17-B7F0240F13C5}"/>
          </ac:picMkLst>
        </pc:picChg>
      </pc:sldChg>
      <pc:sldChg chg="addSp modSp add mod">
        <pc:chgData name="Nguyen Bui Trong Tin" userId="e8b171ad-d98b-49d5-bbe6-f86bd94206fe" providerId="ADAL" clId="{3B2AA5FE-B6A3-44FF-8BD6-F7D9102A9E1F}" dt="2021-06-27T02:32:09.522" v="3385" actId="20577"/>
        <pc:sldMkLst>
          <pc:docMk/>
          <pc:sldMk cId="11032594" sldId="360"/>
        </pc:sldMkLst>
        <pc:spChg chg="mod">
          <ac:chgData name="Nguyen Bui Trong Tin" userId="e8b171ad-d98b-49d5-bbe6-f86bd94206fe" providerId="ADAL" clId="{3B2AA5FE-B6A3-44FF-8BD6-F7D9102A9E1F}" dt="2021-06-27T02:32:09.522" v="3385" actId="20577"/>
          <ac:spMkLst>
            <pc:docMk/>
            <pc:sldMk cId="11032594" sldId="360"/>
            <ac:spMk id="3" creationId="{139D5992-74CA-4E5E-831D-1F8F99FB57FF}"/>
          </ac:spMkLst>
        </pc:spChg>
        <pc:picChg chg="add mod">
          <ac:chgData name="Nguyen Bui Trong Tin" userId="e8b171ad-d98b-49d5-bbe6-f86bd94206fe" providerId="ADAL" clId="{3B2AA5FE-B6A3-44FF-8BD6-F7D9102A9E1F}" dt="2021-06-27T02:32:05.950" v="3384" actId="1076"/>
          <ac:picMkLst>
            <pc:docMk/>
            <pc:sldMk cId="11032594" sldId="360"/>
            <ac:picMk id="2" creationId="{6AD9BD07-BA36-41AB-A1E4-63BAB36746B2}"/>
          </ac:picMkLst>
        </pc:picChg>
      </pc:sldChg>
      <pc:sldChg chg="addSp modSp add mod">
        <pc:chgData name="Nguyen Bui Trong Tin" userId="e8b171ad-d98b-49d5-bbe6-f86bd94206fe" providerId="ADAL" clId="{3B2AA5FE-B6A3-44FF-8BD6-F7D9102A9E1F}" dt="2021-06-27T02:32:17.522" v="3386" actId="20577"/>
        <pc:sldMkLst>
          <pc:docMk/>
          <pc:sldMk cId="1337481391" sldId="361"/>
        </pc:sldMkLst>
        <pc:spChg chg="mod">
          <ac:chgData name="Nguyen Bui Trong Tin" userId="e8b171ad-d98b-49d5-bbe6-f86bd94206fe" providerId="ADAL" clId="{3B2AA5FE-B6A3-44FF-8BD6-F7D9102A9E1F}" dt="2021-06-27T02:32:17.522" v="3386" actId="20577"/>
          <ac:spMkLst>
            <pc:docMk/>
            <pc:sldMk cId="1337481391" sldId="361"/>
            <ac:spMk id="3" creationId="{139D5992-74CA-4E5E-831D-1F8F99FB57FF}"/>
          </ac:spMkLst>
        </pc:spChg>
        <pc:picChg chg="add mod">
          <ac:chgData name="Nguyen Bui Trong Tin" userId="e8b171ad-d98b-49d5-bbe6-f86bd94206fe" providerId="ADAL" clId="{3B2AA5FE-B6A3-44FF-8BD6-F7D9102A9E1F}" dt="2021-06-26T18:23:59.447" v="396" actId="1036"/>
          <ac:picMkLst>
            <pc:docMk/>
            <pc:sldMk cId="1337481391" sldId="361"/>
            <ac:picMk id="2" creationId="{7BD6D1DE-D5B9-489D-B6C5-CAEB2BEB262E}"/>
          </ac:picMkLst>
        </pc:picChg>
      </pc:sldChg>
      <pc:sldChg chg="add del">
        <pc:chgData name="Nguyen Bui Trong Tin" userId="e8b171ad-d98b-49d5-bbe6-f86bd94206fe" providerId="ADAL" clId="{3B2AA5FE-B6A3-44FF-8BD6-F7D9102A9E1F}" dt="2021-06-26T18:24:51.737" v="397" actId="47"/>
        <pc:sldMkLst>
          <pc:docMk/>
          <pc:sldMk cId="655341732" sldId="362"/>
        </pc:sldMkLst>
      </pc:sldChg>
      <pc:sldChg chg="addSp modSp add mod modNotesTx">
        <pc:chgData name="Nguyen Bui Trong Tin" userId="e8b171ad-d98b-49d5-bbe6-f86bd94206fe" providerId="ADAL" clId="{3B2AA5FE-B6A3-44FF-8BD6-F7D9102A9E1F}" dt="2021-06-27T02:27:02.640" v="3273" actId="20577"/>
        <pc:sldMkLst>
          <pc:docMk/>
          <pc:sldMk cId="2874841179" sldId="363"/>
        </pc:sldMkLst>
        <pc:spChg chg="mod">
          <ac:chgData name="Nguyen Bui Trong Tin" userId="e8b171ad-d98b-49d5-bbe6-f86bd94206fe" providerId="ADAL" clId="{3B2AA5FE-B6A3-44FF-8BD6-F7D9102A9E1F}" dt="2021-06-27T02:27:02.640" v="3273" actId="20577"/>
          <ac:spMkLst>
            <pc:docMk/>
            <pc:sldMk cId="2874841179" sldId="363"/>
            <ac:spMk id="3" creationId="{139D5992-74CA-4E5E-831D-1F8F99FB57FF}"/>
          </ac:spMkLst>
        </pc:spChg>
        <pc:picChg chg="add mod">
          <ac:chgData name="Nguyen Bui Trong Tin" userId="e8b171ad-d98b-49d5-bbe6-f86bd94206fe" providerId="ADAL" clId="{3B2AA5FE-B6A3-44FF-8BD6-F7D9102A9E1F}" dt="2021-06-26T17:53:02.235" v="327" actId="1076"/>
          <ac:picMkLst>
            <pc:docMk/>
            <pc:sldMk cId="2874841179" sldId="363"/>
            <ac:picMk id="2" creationId="{EB39623F-7B2C-4AB0-910C-5E8BCF46CF2C}"/>
          </ac:picMkLst>
        </pc:picChg>
      </pc:sldChg>
      <pc:sldChg chg="addSp modSp add mod modNotesTx">
        <pc:chgData name="Nguyen Bui Trong Tin" userId="e8b171ad-d98b-49d5-bbe6-f86bd94206fe" providerId="ADAL" clId="{3B2AA5FE-B6A3-44FF-8BD6-F7D9102A9E1F}" dt="2021-06-27T02:24:20.169" v="3260" actId="20577"/>
        <pc:sldMkLst>
          <pc:docMk/>
          <pc:sldMk cId="775705398" sldId="364"/>
        </pc:sldMkLst>
        <pc:spChg chg="mod">
          <ac:chgData name="Nguyen Bui Trong Tin" userId="e8b171ad-d98b-49d5-bbe6-f86bd94206fe" providerId="ADAL" clId="{3B2AA5FE-B6A3-44FF-8BD6-F7D9102A9E1F}" dt="2021-06-27T02:24:20.169" v="3260" actId="20577"/>
          <ac:spMkLst>
            <pc:docMk/>
            <pc:sldMk cId="775705398" sldId="364"/>
            <ac:spMk id="3" creationId="{139D5992-74CA-4E5E-831D-1F8F99FB57FF}"/>
          </ac:spMkLst>
        </pc:spChg>
        <pc:picChg chg="add mod">
          <ac:chgData name="Nguyen Bui Trong Tin" userId="e8b171ad-d98b-49d5-bbe6-f86bd94206fe" providerId="ADAL" clId="{3B2AA5FE-B6A3-44FF-8BD6-F7D9102A9E1F}" dt="2021-06-26T17:49:51.455" v="321" actId="1076"/>
          <ac:picMkLst>
            <pc:docMk/>
            <pc:sldMk cId="775705398" sldId="364"/>
            <ac:picMk id="2" creationId="{21445792-9D21-47F5-BC37-11EAFC2ADD1E}"/>
          </ac:picMkLst>
        </pc:picChg>
      </pc:sldChg>
      <pc:sldChg chg="add del">
        <pc:chgData name="Nguyen Bui Trong Tin" userId="e8b171ad-d98b-49d5-bbe6-f86bd94206fe" providerId="ADAL" clId="{3B2AA5FE-B6A3-44FF-8BD6-F7D9102A9E1F}" dt="2021-06-26T17:51:25.352" v="322" actId="47"/>
        <pc:sldMkLst>
          <pc:docMk/>
          <pc:sldMk cId="451859045" sldId="365"/>
        </pc:sldMkLst>
      </pc:sldChg>
      <pc:sldChg chg="addSp modSp add mod">
        <pc:chgData name="Nguyen Bui Trong Tin" userId="e8b171ad-d98b-49d5-bbe6-f86bd94206fe" providerId="ADAL" clId="{3B2AA5FE-B6A3-44FF-8BD6-F7D9102A9E1F}" dt="2021-06-27T02:47:45.830" v="4000" actId="20577"/>
        <pc:sldMkLst>
          <pc:docMk/>
          <pc:sldMk cId="1022628919" sldId="365"/>
        </pc:sldMkLst>
        <pc:spChg chg="mod">
          <ac:chgData name="Nguyen Bui Trong Tin" userId="e8b171ad-d98b-49d5-bbe6-f86bd94206fe" providerId="ADAL" clId="{3B2AA5FE-B6A3-44FF-8BD6-F7D9102A9E1F}" dt="2021-06-27T02:47:45.830" v="4000" actId="20577"/>
          <ac:spMkLst>
            <pc:docMk/>
            <pc:sldMk cId="1022628919" sldId="365"/>
            <ac:spMk id="3" creationId="{139D5992-74CA-4E5E-831D-1F8F99FB57FF}"/>
          </ac:spMkLst>
        </pc:spChg>
        <pc:picChg chg="add mod">
          <ac:chgData name="Nguyen Bui Trong Tin" userId="e8b171ad-d98b-49d5-bbe6-f86bd94206fe" providerId="ADAL" clId="{3B2AA5FE-B6A3-44FF-8BD6-F7D9102A9E1F}" dt="2021-06-26T18:30:28.195" v="504" actId="14100"/>
          <ac:picMkLst>
            <pc:docMk/>
            <pc:sldMk cId="1022628919" sldId="365"/>
            <ac:picMk id="2" creationId="{356B1AF3-0C20-45B0-85C4-ED98D844CCAC}"/>
          </ac:picMkLst>
        </pc:picChg>
      </pc:sldChg>
      <pc:sldChg chg="add del">
        <pc:chgData name="Nguyen Bui Trong Tin" userId="e8b171ad-d98b-49d5-bbe6-f86bd94206fe" providerId="ADAL" clId="{3B2AA5FE-B6A3-44FF-8BD6-F7D9102A9E1F}" dt="2021-06-26T17:49:33.552" v="316"/>
        <pc:sldMkLst>
          <pc:docMk/>
          <pc:sldMk cId="3567921049" sldId="365"/>
        </pc:sldMkLst>
      </pc:sldChg>
      <pc:sldChg chg="addSp modSp add mod">
        <pc:chgData name="Nguyen Bui Trong Tin" userId="e8b171ad-d98b-49d5-bbe6-f86bd94206fe" providerId="ADAL" clId="{3B2AA5FE-B6A3-44FF-8BD6-F7D9102A9E1F}" dt="2021-06-27T02:48:40.139" v="4056" actId="20577"/>
        <pc:sldMkLst>
          <pc:docMk/>
          <pc:sldMk cId="2295935211" sldId="366"/>
        </pc:sldMkLst>
        <pc:spChg chg="mod">
          <ac:chgData name="Nguyen Bui Trong Tin" userId="e8b171ad-d98b-49d5-bbe6-f86bd94206fe" providerId="ADAL" clId="{3B2AA5FE-B6A3-44FF-8BD6-F7D9102A9E1F}" dt="2021-06-27T02:48:40.139" v="4056" actId="20577"/>
          <ac:spMkLst>
            <pc:docMk/>
            <pc:sldMk cId="2295935211" sldId="366"/>
            <ac:spMk id="3" creationId="{139D5992-74CA-4E5E-831D-1F8F99FB57FF}"/>
          </ac:spMkLst>
        </pc:spChg>
        <pc:picChg chg="add mod">
          <ac:chgData name="Nguyen Bui Trong Tin" userId="e8b171ad-d98b-49d5-bbe6-f86bd94206fe" providerId="ADAL" clId="{3B2AA5FE-B6A3-44FF-8BD6-F7D9102A9E1F}" dt="2021-06-26T18:28:05.002" v="456" actId="14100"/>
          <ac:picMkLst>
            <pc:docMk/>
            <pc:sldMk cId="2295935211" sldId="366"/>
            <ac:picMk id="2" creationId="{1811F79C-E7AE-47A4-940E-8F1275FC55A0}"/>
          </ac:picMkLst>
        </pc:picChg>
      </pc:sldChg>
      <pc:sldChg chg="add del">
        <pc:chgData name="Nguyen Bui Trong Tin" userId="e8b171ad-d98b-49d5-bbe6-f86bd94206fe" providerId="ADAL" clId="{3B2AA5FE-B6A3-44FF-8BD6-F7D9102A9E1F}" dt="2021-06-26T18:30:34.583" v="505" actId="47"/>
        <pc:sldMkLst>
          <pc:docMk/>
          <pc:sldMk cId="2246873928" sldId="367"/>
        </pc:sldMkLst>
      </pc:sldChg>
      <pc:sldChg chg="addSp modSp add mod">
        <pc:chgData name="Nguyen Bui Trong Tin" userId="e8b171ad-d98b-49d5-bbe6-f86bd94206fe" providerId="ADAL" clId="{3B2AA5FE-B6A3-44FF-8BD6-F7D9102A9E1F}" dt="2021-06-27T02:49:18.100" v="4063" actId="20577"/>
        <pc:sldMkLst>
          <pc:docMk/>
          <pc:sldMk cId="3706886686" sldId="368"/>
        </pc:sldMkLst>
        <pc:spChg chg="mod">
          <ac:chgData name="Nguyen Bui Trong Tin" userId="e8b171ad-d98b-49d5-bbe6-f86bd94206fe" providerId="ADAL" clId="{3B2AA5FE-B6A3-44FF-8BD6-F7D9102A9E1F}" dt="2021-06-27T02:49:18.100" v="4063" actId="20577"/>
          <ac:spMkLst>
            <pc:docMk/>
            <pc:sldMk cId="3706886686" sldId="368"/>
            <ac:spMk id="3" creationId="{139D5992-74CA-4E5E-831D-1F8F99FB57FF}"/>
          </ac:spMkLst>
        </pc:spChg>
        <pc:picChg chg="add mod">
          <ac:chgData name="Nguyen Bui Trong Tin" userId="e8b171ad-d98b-49d5-bbe6-f86bd94206fe" providerId="ADAL" clId="{3B2AA5FE-B6A3-44FF-8BD6-F7D9102A9E1F}" dt="2021-06-27T02:49:14.564" v="4057" actId="14100"/>
          <ac:picMkLst>
            <pc:docMk/>
            <pc:sldMk cId="3706886686" sldId="368"/>
            <ac:picMk id="2" creationId="{D1280932-CF87-40D1-AE8E-0A860A2114CA}"/>
          </ac:picMkLst>
        </pc:picChg>
      </pc:sldChg>
      <pc:sldChg chg="addSp modSp add mod">
        <pc:chgData name="Nguyen Bui Trong Tin" userId="e8b171ad-d98b-49d5-bbe6-f86bd94206fe" providerId="ADAL" clId="{3B2AA5FE-B6A3-44FF-8BD6-F7D9102A9E1F}" dt="2021-06-27T03:02:06.418" v="4072" actId="20577"/>
        <pc:sldMkLst>
          <pc:docMk/>
          <pc:sldMk cId="328338379" sldId="369"/>
        </pc:sldMkLst>
        <pc:spChg chg="mod">
          <ac:chgData name="Nguyen Bui Trong Tin" userId="e8b171ad-d98b-49d5-bbe6-f86bd94206fe" providerId="ADAL" clId="{3B2AA5FE-B6A3-44FF-8BD6-F7D9102A9E1F}" dt="2021-06-27T03:02:06.418" v="4072" actId="20577"/>
          <ac:spMkLst>
            <pc:docMk/>
            <pc:sldMk cId="328338379" sldId="369"/>
            <ac:spMk id="3" creationId="{139D5992-74CA-4E5E-831D-1F8F99FB57FF}"/>
          </ac:spMkLst>
        </pc:spChg>
        <pc:picChg chg="add mod">
          <ac:chgData name="Nguyen Bui Trong Tin" userId="e8b171ad-d98b-49d5-bbe6-f86bd94206fe" providerId="ADAL" clId="{3B2AA5FE-B6A3-44FF-8BD6-F7D9102A9E1F}" dt="2021-06-26T18:30:42.853" v="506" actId="14100"/>
          <ac:picMkLst>
            <pc:docMk/>
            <pc:sldMk cId="328338379" sldId="369"/>
            <ac:picMk id="2" creationId="{C0666DBC-BE4E-4D9F-B465-96AFDAD9CA16}"/>
          </ac:picMkLst>
        </pc:picChg>
      </pc:sldChg>
      <pc:sldChg chg="addSp modSp add mod">
        <pc:chgData name="Nguyen Bui Trong Tin" userId="e8b171ad-d98b-49d5-bbe6-f86bd94206fe" providerId="ADAL" clId="{3B2AA5FE-B6A3-44FF-8BD6-F7D9102A9E1F}" dt="2021-06-27T03:05:23.609" v="4455" actId="20577"/>
        <pc:sldMkLst>
          <pc:docMk/>
          <pc:sldMk cId="35553290" sldId="370"/>
        </pc:sldMkLst>
        <pc:spChg chg="mod">
          <ac:chgData name="Nguyen Bui Trong Tin" userId="e8b171ad-d98b-49d5-bbe6-f86bd94206fe" providerId="ADAL" clId="{3B2AA5FE-B6A3-44FF-8BD6-F7D9102A9E1F}" dt="2021-06-27T03:05:23.609" v="4455" actId="20577"/>
          <ac:spMkLst>
            <pc:docMk/>
            <pc:sldMk cId="35553290" sldId="370"/>
            <ac:spMk id="3" creationId="{139D5992-74CA-4E5E-831D-1F8F99FB57FF}"/>
          </ac:spMkLst>
        </pc:spChg>
        <pc:picChg chg="add mod">
          <ac:chgData name="Nguyen Bui Trong Tin" userId="e8b171ad-d98b-49d5-bbe6-f86bd94206fe" providerId="ADAL" clId="{3B2AA5FE-B6A3-44FF-8BD6-F7D9102A9E1F}" dt="2021-06-27T03:03:57.302" v="4074" actId="14100"/>
          <ac:picMkLst>
            <pc:docMk/>
            <pc:sldMk cId="35553290" sldId="370"/>
            <ac:picMk id="2" creationId="{121589EB-9EBB-416A-8E3B-97BAAA7E3012}"/>
          </ac:picMkLst>
        </pc:picChg>
      </pc:sldChg>
      <pc:sldChg chg="addSp modSp add del mod">
        <pc:chgData name="Nguyen Bui Trong Tin" userId="e8b171ad-d98b-49d5-bbe6-f86bd94206fe" providerId="ADAL" clId="{3B2AA5FE-B6A3-44FF-8BD6-F7D9102A9E1F}" dt="2021-06-26T18:30:52.933" v="507" actId="47"/>
        <pc:sldMkLst>
          <pc:docMk/>
          <pc:sldMk cId="193053948" sldId="371"/>
        </pc:sldMkLst>
        <pc:picChg chg="add mod">
          <ac:chgData name="Nguyen Bui Trong Tin" userId="e8b171ad-d98b-49d5-bbe6-f86bd94206fe" providerId="ADAL" clId="{3B2AA5FE-B6A3-44FF-8BD6-F7D9102A9E1F}" dt="2021-06-26T18:28:58.765" v="475" actId="14100"/>
          <ac:picMkLst>
            <pc:docMk/>
            <pc:sldMk cId="193053948" sldId="371"/>
            <ac:picMk id="2" creationId="{ABE32A45-00DE-44DF-9F0D-5E787AE1B58E}"/>
          </ac:picMkLst>
        </pc:picChg>
      </pc:sldChg>
      <pc:sldChg chg="addSp modSp add del mod">
        <pc:chgData name="Nguyen Bui Trong Tin" userId="e8b171ad-d98b-49d5-bbe6-f86bd94206fe" providerId="ADAL" clId="{3B2AA5FE-B6A3-44FF-8BD6-F7D9102A9E1F}" dt="2021-06-26T18:31:11.462" v="511" actId="47"/>
        <pc:sldMkLst>
          <pc:docMk/>
          <pc:sldMk cId="2455180483" sldId="372"/>
        </pc:sldMkLst>
        <pc:picChg chg="add mod">
          <ac:chgData name="Nguyen Bui Trong Tin" userId="e8b171ad-d98b-49d5-bbe6-f86bd94206fe" providerId="ADAL" clId="{3B2AA5FE-B6A3-44FF-8BD6-F7D9102A9E1F}" dt="2021-06-26T18:29:10.107" v="478" actId="14100"/>
          <ac:picMkLst>
            <pc:docMk/>
            <pc:sldMk cId="2455180483" sldId="372"/>
            <ac:picMk id="2" creationId="{0328F810-8AC8-4D7B-8D1B-AF535E1244D7}"/>
          </ac:picMkLst>
        </pc:picChg>
      </pc:sldChg>
      <pc:sldChg chg="addSp modSp add del mod">
        <pc:chgData name="Nguyen Bui Trong Tin" userId="e8b171ad-d98b-49d5-bbe6-f86bd94206fe" providerId="ADAL" clId="{3B2AA5FE-B6A3-44FF-8BD6-F7D9102A9E1F}" dt="2021-06-26T18:31:05.859" v="510" actId="47"/>
        <pc:sldMkLst>
          <pc:docMk/>
          <pc:sldMk cId="3991100440" sldId="373"/>
        </pc:sldMkLst>
        <pc:picChg chg="add mod">
          <ac:chgData name="Nguyen Bui Trong Tin" userId="e8b171ad-d98b-49d5-bbe6-f86bd94206fe" providerId="ADAL" clId="{3B2AA5FE-B6A3-44FF-8BD6-F7D9102A9E1F}" dt="2021-06-26T18:29:21.760" v="481" actId="14100"/>
          <ac:picMkLst>
            <pc:docMk/>
            <pc:sldMk cId="3991100440" sldId="373"/>
            <ac:picMk id="2" creationId="{3745B0F0-BA2A-419F-A4F0-FF5490D49A13}"/>
          </ac:picMkLst>
        </pc:picChg>
      </pc:sldChg>
      <pc:sldChg chg="addSp delSp modSp add mod">
        <pc:chgData name="Nguyen Bui Trong Tin" userId="e8b171ad-d98b-49d5-bbe6-f86bd94206fe" providerId="ADAL" clId="{3B2AA5FE-B6A3-44FF-8BD6-F7D9102A9E1F}" dt="2021-06-27T04:09:12.576" v="5924" actId="20577"/>
        <pc:sldMkLst>
          <pc:docMk/>
          <pc:sldMk cId="3186154010" sldId="374"/>
        </pc:sldMkLst>
        <pc:spChg chg="mod">
          <ac:chgData name="Nguyen Bui Trong Tin" userId="e8b171ad-d98b-49d5-bbe6-f86bd94206fe" providerId="ADAL" clId="{3B2AA5FE-B6A3-44FF-8BD6-F7D9102A9E1F}" dt="2021-06-27T04:09:12.576" v="5924" actId="20577"/>
          <ac:spMkLst>
            <pc:docMk/>
            <pc:sldMk cId="3186154010" sldId="374"/>
            <ac:spMk id="3" creationId="{139D5992-74CA-4E5E-831D-1F8F99FB57FF}"/>
          </ac:spMkLst>
        </pc:spChg>
        <pc:picChg chg="add del mod">
          <ac:chgData name="Nguyen Bui Trong Tin" userId="e8b171ad-d98b-49d5-bbe6-f86bd94206fe" providerId="ADAL" clId="{3B2AA5FE-B6A3-44FF-8BD6-F7D9102A9E1F}" dt="2021-06-26T18:52:50.081" v="1042" actId="21"/>
          <ac:picMkLst>
            <pc:docMk/>
            <pc:sldMk cId="3186154010" sldId="374"/>
            <ac:picMk id="2" creationId="{B920B51E-4587-4911-8CF4-2621F36F85AE}"/>
          </ac:picMkLst>
        </pc:picChg>
        <pc:picChg chg="add mod">
          <ac:chgData name="Nguyen Bui Trong Tin" userId="e8b171ad-d98b-49d5-bbe6-f86bd94206fe" providerId="ADAL" clId="{3B2AA5FE-B6A3-44FF-8BD6-F7D9102A9E1F}" dt="2021-06-26T18:52:57.154" v="1045" actId="1076"/>
          <ac:picMkLst>
            <pc:docMk/>
            <pc:sldMk cId="3186154010" sldId="374"/>
            <ac:picMk id="4" creationId="{B920B51E-4587-4911-8CF4-2621F36F85AE}"/>
          </ac:picMkLst>
        </pc:picChg>
      </pc:sldChg>
      <pc:sldChg chg="addSp modSp add mod">
        <pc:chgData name="Nguyen Bui Trong Tin" userId="e8b171ad-d98b-49d5-bbe6-f86bd94206fe" providerId="ADAL" clId="{3B2AA5FE-B6A3-44FF-8BD6-F7D9102A9E1F}" dt="2021-06-27T04:09:27.075" v="5931" actId="20577"/>
        <pc:sldMkLst>
          <pc:docMk/>
          <pc:sldMk cId="778658204" sldId="375"/>
        </pc:sldMkLst>
        <pc:spChg chg="mod">
          <ac:chgData name="Nguyen Bui Trong Tin" userId="e8b171ad-d98b-49d5-bbe6-f86bd94206fe" providerId="ADAL" clId="{3B2AA5FE-B6A3-44FF-8BD6-F7D9102A9E1F}" dt="2021-06-27T04:09:27.075" v="5931" actId="20577"/>
          <ac:spMkLst>
            <pc:docMk/>
            <pc:sldMk cId="778658204" sldId="375"/>
            <ac:spMk id="3" creationId="{139D5992-74CA-4E5E-831D-1F8F99FB57FF}"/>
          </ac:spMkLst>
        </pc:spChg>
        <pc:picChg chg="add mod">
          <ac:chgData name="Nguyen Bui Trong Tin" userId="e8b171ad-d98b-49d5-bbe6-f86bd94206fe" providerId="ADAL" clId="{3B2AA5FE-B6A3-44FF-8BD6-F7D9102A9E1F}" dt="2021-06-26T18:53:16.039" v="1048" actId="14100"/>
          <ac:picMkLst>
            <pc:docMk/>
            <pc:sldMk cId="778658204" sldId="375"/>
            <ac:picMk id="2" creationId="{CD4CB877-37E3-49AD-AD57-2C711DDAF7FE}"/>
          </ac:picMkLst>
        </pc:picChg>
        <pc:picChg chg="add mod">
          <ac:chgData name="Nguyen Bui Trong Tin" userId="e8b171ad-d98b-49d5-bbe6-f86bd94206fe" providerId="ADAL" clId="{3B2AA5FE-B6A3-44FF-8BD6-F7D9102A9E1F}" dt="2021-06-26T18:53:23.257" v="1050" actId="1076"/>
          <ac:picMkLst>
            <pc:docMk/>
            <pc:sldMk cId="778658204" sldId="375"/>
            <ac:picMk id="4" creationId="{AF607274-8F88-4500-BD87-C734D9FF29B9}"/>
          </ac:picMkLst>
        </pc:picChg>
      </pc:sldChg>
      <pc:sldChg chg="addSp delSp modSp add mod">
        <pc:chgData name="Nguyen Bui Trong Tin" userId="e8b171ad-d98b-49d5-bbe6-f86bd94206fe" providerId="ADAL" clId="{3B2AA5FE-B6A3-44FF-8BD6-F7D9102A9E1F}" dt="2021-06-27T04:13:04.854" v="5948" actId="14100"/>
        <pc:sldMkLst>
          <pc:docMk/>
          <pc:sldMk cId="1558196538" sldId="376"/>
        </pc:sldMkLst>
        <pc:spChg chg="mod">
          <ac:chgData name="Nguyen Bui Trong Tin" userId="e8b171ad-d98b-49d5-bbe6-f86bd94206fe" providerId="ADAL" clId="{3B2AA5FE-B6A3-44FF-8BD6-F7D9102A9E1F}" dt="2021-06-27T04:09:41.125" v="5940" actId="20577"/>
          <ac:spMkLst>
            <pc:docMk/>
            <pc:sldMk cId="1558196538" sldId="376"/>
            <ac:spMk id="3" creationId="{139D5992-74CA-4E5E-831D-1F8F99FB57FF}"/>
          </ac:spMkLst>
        </pc:spChg>
        <pc:picChg chg="add mod">
          <ac:chgData name="Nguyen Bui Trong Tin" userId="e8b171ad-d98b-49d5-bbe6-f86bd94206fe" providerId="ADAL" clId="{3B2AA5FE-B6A3-44FF-8BD6-F7D9102A9E1F}" dt="2021-06-27T04:13:04.854" v="5948" actId="14100"/>
          <ac:picMkLst>
            <pc:docMk/>
            <pc:sldMk cId="1558196538" sldId="376"/>
            <ac:picMk id="2" creationId="{64E73AF6-F202-4A88-B5F4-E1EC8325D5AA}"/>
          </ac:picMkLst>
        </pc:picChg>
        <pc:picChg chg="add del mod">
          <ac:chgData name="Nguyen Bui Trong Tin" userId="e8b171ad-d98b-49d5-bbe6-f86bd94206fe" providerId="ADAL" clId="{3B2AA5FE-B6A3-44FF-8BD6-F7D9102A9E1F}" dt="2021-06-27T04:11:53.031" v="5947" actId="478"/>
          <ac:picMkLst>
            <pc:docMk/>
            <pc:sldMk cId="1558196538" sldId="376"/>
            <ac:picMk id="4" creationId="{A84845FF-3596-44E3-860F-694970A68E06}"/>
          </ac:picMkLst>
        </pc:picChg>
      </pc:sldChg>
      <pc:sldChg chg="addSp modSp add mod">
        <pc:chgData name="Nguyen Bui Trong Tin" userId="e8b171ad-d98b-49d5-bbe6-f86bd94206fe" providerId="ADAL" clId="{3B2AA5FE-B6A3-44FF-8BD6-F7D9102A9E1F}" dt="2021-06-27T04:15:58.781" v="5957" actId="20577"/>
        <pc:sldMkLst>
          <pc:docMk/>
          <pc:sldMk cId="1578022994" sldId="377"/>
        </pc:sldMkLst>
        <pc:spChg chg="mod">
          <ac:chgData name="Nguyen Bui Trong Tin" userId="e8b171ad-d98b-49d5-bbe6-f86bd94206fe" providerId="ADAL" clId="{3B2AA5FE-B6A3-44FF-8BD6-F7D9102A9E1F}" dt="2021-06-27T04:15:58.781" v="5957" actId="20577"/>
          <ac:spMkLst>
            <pc:docMk/>
            <pc:sldMk cId="1578022994" sldId="377"/>
            <ac:spMk id="3" creationId="{139D5992-74CA-4E5E-831D-1F8F99FB57FF}"/>
          </ac:spMkLst>
        </pc:spChg>
        <pc:picChg chg="add mod">
          <ac:chgData name="Nguyen Bui Trong Tin" userId="e8b171ad-d98b-49d5-bbe6-f86bd94206fe" providerId="ADAL" clId="{3B2AA5FE-B6A3-44FF-8BD6-F7D9102A9E1F}" dt="2021-06-26T18:53:49.839" v="1055" actId="1076"/>
          <ac:picMkLst>
            <pc:docMk/>
            <pc:sldMk cId="1578022994" sldId="377"/>
            <ac:picMk id="2" creationId="{AAF9E85D-CE8C-4DE1-ADA0-68F197D42C17}"/>
          </ac:picMkLst>
        </pc:picChg>
      </pc:sldChg>
      <pc:sldChg chg="addSp delSp modSp add mod">
        <pc:chgData name="Nguyen Bui Trong Tin" userId="e8b171ad-d98b-49d5-bbe6-f86bd94206fe" providerId="ADAL" clId="{3B2AA5FE-B6A3-44FF-8BD6-F7D9102A9E1F}" dt="2021-06-27T04:36:13.507" v="5994" actId="21"/>
        <pc:sldMkLst>
          <pc:docMk/>
          <pc:sldMk cId="2932544504" sldId="378"/>
        </pc:sldMkLst>
        <pc:spChg chg="mod">
          <ac:chgData name="Nguyen Bui Trong Tin" userId="e8b171ad-d98b-49d5-bbe6-f86bd94206fe" providerId="ADAL" clId="{3B2AA5FE-B6A3-44FF-8BD6-F7D9102A9E1F}" dt="2021-06-27T04:17:22.741" v="5966" actId="20577"/>
          <ac:spMkLst>
            <pc:docMk/>
            <pc:sldMk cId="2932544504" sldId="378"/>
            <ac:spMk id="3" creationId="{139D5992-74CA-4E5E-831D-1F8F99FB57FF}"/>
          </ac:spMkLst>
        </pc:spChg>
        <pc:picChg chg="add mod">
          <ac:chgData name="Nguyen Bui Trong Tin" userId="e8b171ad-d98b-49d5-bbe6-f86bd94206fe" providerId="ADAL" clId="{3B2AA5FE-B6A3-44FF-8BD6-F7D9102A9E1F}" dt="2021-06-26T18:54:07.341" v="1058" actId="1076"/>
          <ac:picMkLst>
            <pc:docMk/>
            <pc:sldMk cId="2932544504" sldId="378"/>
            <ac:picMk id="2" creationId="{6BC67A96-5253-40C5-B95C-0342AF0C6CD8}"/>
          </ac:picMkLst>
        </pc:picChg>
        <pc:picChg chg="add del mod">
          <ac:chgData name="Nguyen Bui Trong Tin" userId="e8b171ad-d98b-49d5-bbe6-f86bd94206fe" providerId="ADAL" clId="{3B2AA5FE-B6A3-44FF-8BD6-F7D9102A9E1F}" dt="2021-06-27T04:35:28.805" v="5991" actId="21"/>
          <ac:picMkLst>
            <pc:docMk/>
            <pc:sldMk cId="2932544504" sldId="378"/>
            <ac:picMk id="4" creationId="{C6899B79-3804-493A-926E-1D0AD8A000BE}"/>
          </ac:picMkLst>
        </pc:picChg>
        <pc:picChg chg="add del mod">
          <ac:chgData name="Nguyen Bui Trong Tin" userId="e8b171ad-d98b-49d5-bbe6-f86bd94206fe" providerId="ADAL" clId="{3B2AA5FE-B6A3-44FF-8BD6-F7D9102A9E1F}" dt="2021-06-27T04:36:13.507" v="5994" actId="21"/>
          <ac:picMkLst>
            <pc:docMk/>
            <pc:sldMk cId="2932544504" sldId="378"/>
            <ac:picMk id="5" creationId="{459D08BB-CC94-4100-BF53-8CFDE0A71834}"/>
          </ac:picMkLst>
        </pc:picChg>
      </pc:sldChg>
      <pc:sldChg chg="add del">
        <pc:chgData name="Nguyen Bui Trong Tin" userId="e8b171ad-d98b-49d5-bbe6-f86bd94206fe" providerId="ADAL" clId="{3B2AA5FE-B6A3-44FF-8BD6-F7D9102A9E1F}" dt="2021-06-27T04:17:29.505" v="5967" actId="47"/>
        <pc:sldMkLst>
          <pc:docMk/>
          <pc:sldMk cId="2815978313" sldId="379"/>
        </pc:sldMkLst>
      </pc:sldChg>
      <pc:sldChg chg="add">
        <pc:chgData name="Nguyen Bui Trong Tin" userId="e8b171ad-d98b-49d5-bbe6-f86bd94206fe" providerId="ADAL" clId="{3B2AA5FE-B6A3-44FF-8BD6-F7D9102A9E1F}" dt="2021-06-26T18:29:28.167" v="487"/>
        <pc:sldMkLst>
          <pc:docMk/>
          <pc:sldMk cId="2057454944" sldId="380"/>
        </pc:sldMkLst>
      </pc:sldChg>
      <pc:sldChg chg="add">
        <pc:chgData name="Nguyen Bui Trong Tin" userId="e8b171ad-d98b-49d5-bbe6-f86bd94206fe" providerId="ADAL" clId="{3B2AA5FE-B6A3-44FF-8BD6-F7D9102A9E1F}" dt="2021-06-26T18:29:28.358" v="488"/>
        <pc:sldMkLst>
          <pc:docMk/>
          <pc:sldMk cId="3197868822" sldId="381"/>
        </pc:sldMkLst>
      </pc:sldChg>
      <pc:sldChg chg="add">
        <pc:chgData name="Nguyen Bui Trong Tin" userId="e8b171ad-d98b-49d5-bbe6-f86bd94206fe" providerId="ADAL" clId="{3B2AA5FE-B6A3-44FF-8BD6-F7D9102A9E1F}" dt="2021-06-26T18:29:28.544" v="489"/>
        <pc:sldMkLst>
          <pc:docMk/>
          <pc:sldMk cId="1057566566" sldId="382"/>
        </pc:sldMkLst>
      </pc:sldChg>
      <pc:sldChg chg="add">
        <pc:chgData name="Nguyen Bui Trong Tin" userId="e8b171ad-d98b-49d5-bbe6-f86bd94206fe" providerId="ADAL" clId="{3B2AA5FE-B6A3-44FF-8BD6-F7D9102A9E1F}" dt="2021-06-26T18:29:28.729" v="490"/>
        <pc:sldMkLst>
          <pc:docMk/>
          <pc:sldMk cId="2904544052" sldId="383"/>
        </pc:sldMkLst>
      </pc:sldChg>
      <pc:sldChg chg="add">
        <pc:chgData name="Nguyen Bui Trong Tin" userId="e8b171ad-d98b-49d5-bbe6-f86bd94206fe" providerId="ADAL" clId="{3B2AA5FE-B6A3-44FF-8BD6-F7D9102A9E1F}" dt="2021-06-26T18:29:28.920" v="491"/>
        <pc:sldMkLst>
          <pc:docMk/>
          <pc:sldMk cId="775445304" sldId="384"/>
        </pc:sldMkLst>
      </pc:sldChg>
      <pc:sldChg chg="add">
        <pc:chgData name="Nguyen Bui Trong Tin" userId="e8b171ad-d98b-49d5-bbe6-f86bd94206fe" providerId="ADAL" clId="{3B2AA5FE-B6A3-44FF-8BD6-F7D9102A9E1F}" dt="2021-06-26T18:29:30.444" v="492"/>
        <pc:sldMkLst>
          <pc:docMk/>
          <pc:sldMk cId="3414387278" sldId="385"/>
        </pc:sldMkLst>
      </pc:sldChg>
      <pc:sldChg chg="add">
        <pc:chgData name="Nguyen Bui Trong Tin" userId="e8b171ad-d98b-49d5-bbe6-f86bd94206fe" providerId="ADAL" clId="{3B2AA5FE-B6A3-44FF-8BD6-F7D9102A9E1F}" dt="2021-06-26T18:29:30.444" v="492"/>
        <pc:sldMkLst>
          <pc:docMk/>
          <pc:sldMk cId="3630723485" sldId="386"/>
        </pc:sldMkLst>
      </pc:sldChg>
      <pc:sldChg chg="add">
        <pc:chgData name="Nguyen Bui Trong Tin" userId="e8b171ad-d98b-49d5-bbe6-f86bd94206fe" providerId="ADAL" clId="{3B2AA5FE-B6A3-44FF-8BD6-F7D9102A9E1F}" dt="2021-06-26T18:29:30.444" v="492"/>
        <pc:sldMkLst>
          <pc:docMk/>
          <pc:sldMk cId="1039086473" sldId="387"/>
        </pc:sldMkLst>
      </pc:sldChg>
      <pc:sldChg chg="add">
        <pc:chgData name="Nguyen Bui Trong Tin" userId="e8b171ad-d98b-49d5-bbe6-f86bd94206fe" providerId="ADAL" clId="{3B2AA5FE-B6A3-44FF-8BD6-F7D9102A9E1F}" dt="2021-06-26T18:29:30.444" v="492"/>
        <pc:sldMkLst>
          <pc:docMk/>
          <pc:sldMk cId="3192147529" sldId="388"/>
        </pc:sldMkLst>
      </pc:sldChg>
      <pc:sldChg chg="add">
        <pc:chgData name="Nguyen Bui Trong Tin" userId="e8b171ad-d98b-49d5-bbe6-f86bd94206fe" providerId="ADAL" clId="{3B2AA5FE-B6A3-44FF-8BD6-F7D9102A9E1F}" dt="2021-06-26T18:29:30.444" v="492"/>
        <pc:sldMkLst>
          <pc:docMk/>
          <pc:sldMk cId="3170438219" sldId="389"/>
        </pc:sldMkLst>
      </pc:sldChg>
      <pc:sldChg chg="add">
        <pc:chgData name="Nguyen Bui Trong Tin" userId="e8b171ad-d98b-49d5-bbe6-f86bd94206fe" providerId="ADAL" clId="{3B2AA5FE-B6A3-44FF-8BD6-F7D9102A9E1F}" dt="2021-06-26T18:29:30.444" v="492"/>
        <pc:sldMkLst>
          <pc:docMk/>
          <pc:sldMk cId="4111092939" sldId="390"/>
        </pc:sldMkLst>
      </pc:sldChg>
      <pc:sldChg chg="add">
        <pc:chgData name="Nguyen Bui Trong Tin" userId="e8b171ad-d98b-49d5-bbe6-f86bd94206fe" providerId="ADAL" clId="{3B2AA5FE-B6A3-44FF-8BD6-F7D9102A9E1F}" dt="2021-06-26T18:29:30.444" v="492"/>
        <pc:sldMkLst>
          <pc:docMk/>
          <pc:sldMk cId="219962119" sldId="391"/>
        </pc:sldMkLst>
      </pc:sldChg>
      <pc:sldChg chg="add">
        <pc:chgData name="Nguyen Bui Trong Tin" userId="e8b171ad-d98b-49d5-bbe6-f86bd94206fe" providerId="ADAL" clId="{3B2AA5FE-B6A3-44FF-8BD6-F7D9102A9E1F}" dt="2021-06-26T18:29:30.444" v="492"/>
        <pc:sldMkLst>
          <pc:docMk/>
          <pc:sldMk cId="3406553644" sldId="392"/>
        </pc:sldMkLst>
      </pc:sldChg>
      <pc:sldChg chg="add">
        <pc:chgData name="Nguyen Bui Trong Tin" userId="e8b171ad-d98b-49d5-bbe6-f86bd94206fe" providerId="ADAL" clId="{3B2AA5FE-B6A3-44FF-8BD6-F7D9102A9E1F}" dt="2021-06-26T18:29:30.739" v="493"/>
        <pc:sldMkLst>
          <pc:docMk/>
          <pc:sldMk cId="1486737185" sldId="393"/>
        </pc:sldMkLst>
      </pc:sldChg>
      <pc:sldChg chg="add">
        <pc:chgData name="Nguyen Bui Trong Tin" userId="e8b171ad-d98b-49d5-bbe6-f86bd94206fe" providerId="ADAL" clId="{3B2AA5FE-B6A3-44FF-8BD6-F7D9102A9E1F}" dt="2021-06-26T18:29:30.739" v="493"/>
        <pc:sldMkLst>
          <pc:docMk/>
          <pc:sldMk cId="134196578" sldId="394"/>
        </pc:sldMkLst>
      </pc:sldChg>
      <pc:sldChg chg="add">
        <pc:chgData name="Nguyen Bui Trong Tin" userId="e8b171ad-d98b-49d5-bbe6-f86bd94206fe" providerId="ADAL" clId="{3B2AA5FE-B6A3-44FF-8BD6-F7D9102A9E1F}" dt="2021-06-26T18:29:30.739" v="493"/>
        <pc:sldMkLst>
          <pc:docMk/>
          <pc:sldMk cId="2666131504" sldId="395"/>
        </pc:sldMkLst>
      </pc:sldChg>
      <pc:sldChg chg="add">
        <pc:chgData name="Nguyen Bui Trong Tin" userId="e8b171ad-d98b-49d5-bbe6-f86bd94206fe" providerId="ADAL" clId="{3B2AA5FE-B6A3-44FF-8BD6-F7D9102A9E1F}" dt="2021-06-26T18:29:30.739" v="493"/>
        <pc:sldMkLst>
          <pc:docMk/>
          <pc:sldMk cId="3071695222" sldId="396"/>
        </pc:sldMkLst>
      </pc:sldChg>
      <pc:sldChg chg="add">
        <pc:chgData name="Nguyen Bui Trong Tin" userId="e8b171ad-d98b-49d5-bbe6-f86bd94206fe" providerId="ADAL" clId="{3B2AA5FE-B6A3-44FF-8BD6-F7D9102A9E1F}" dt="2021-06-26T18:29:30.739" v="493"/>
        <pc:sldMkLst>
          <pc:docMk/>
          <pc:sldMk cId="3373114316" sldId="397"/>
        </pc:sldMkLst>
      </pc:sldChg>
      <pc:sldChg chg="add">
        <pc:chgData name="Nguyen Bui Trong Tin" userId="e8b171ad-d98b-49d5-bbe6-f86bd94206fe" providerId="ADAL" clId="{3B2AA5FE-B6A3-44FF-8BD6-F7D9102A9E1F}" dt="2021-06-26T18:29:30.739" v="493"/>
        <pc:sldMkLst>
          <pc:docMk/>
          <pc:sldMk cId="3717025558" sldId="398"/>
        </pc:sldMkLst>
      </pc:sldChg>
      <pc:sldChg chg="add">
        <pc:chgData name="Nguyen Bui Trong Tin" userId="e8b171ad-d98b-49d5-bbe6-f86bd94206fe" providerId="ADAL" clId="{3B2AA5FE-B6A3-44FF-8BD6-F7D9102A9E1F}" dt="2021-06-26T18:29:30.739" v="493"/>
        <pc:sldMkLst>
          <pc:docMk/>
          <pc:sldMk cId="431613213" sldId="399"/>
        </pc:sldMkLst>
      </pc:sldChg>
      <pc:sldChg chg="add">
        <pc:chgData name="Nguyen Bui Trong Tin" userId="e8b171ad-d98b-49d5-bbe6-f86bd94206fe" providerId="ADAL" clId="{3B2AA5FE-B6A3-44FF-8BD6-F7D9102A9E1F}" dt="2021-06-26T18:29:30.739" v="493"/>
        <pc:sldMkLst>
          <pc:docMk/>
          <pc:sldMk cId="2077628247" sldId="400"/>
        </pc:sldMkLst>
      </pc:sldChg>
      <pc:sldChg chg="add del">
        <pc:chgData name="Nguyen Bui Trong Tin" userId="e8b171ad-d98b-49d5-bbe6-f86bd94206fe" providerId="ADAL" clId="{3B2AA5FE-B6A3-44FF-8BD6-F7D9102A9E1F}" dt="2021-06-26T18:32:09.989" v="513"/>
        <pc:sldMkLst>
          <pc:docMk/>
          <pc:sldMk cId="611943352" sldId="401"/>
        </pc:sldMkLst>
      </pc:sldChg>
      <pc:sldChg chg="modSp add del mod ord">
        <pc:chgData name="Nguyen Bui Trong Tin" userId="e8b171ad-d98b-49d5-bbe6-f86bd94206fe" providerId="ADAL" clId="{3B2AA5FE-B6A3-44FF-8BD6-F7D9102A9E1F}" dt="2021-06-26T18:33:20.488" v="576" actId="20577"/>
        <pc:sldMkLst>
          <pc:docMk/>
          <pc:sldMk cId="1836820257" sldId="401"/>
        </pc:sldMkLst>
        <pc:spChg chg="mod">
          <ac:chgData name="Nguyen Bui Trong Tin" userId="e8b171ad-d98b-49d5-bbe6-f86bd94206fe" providerId="ADAL" clId="{3B2AA5FE-B6A3-44FF-8BD6-F7D9102A9E1F}" dt="2021-06-26T18:33:20.488" v="576" actId="20577"/>
          <ac:spMkLst>
            <pc:docMk/>
            <pc:sldMk cId="1836820257" sldId="401"/>
            <ac:spMk id="3" creationId="{139D5992-74CA-4E5E-831D-1F8F99FB57FF}"/>
          </ac:spMkLst>
        </pc:spChg>
      </pc:sldChg>
      <pc:sldChg chg="addSp delSp add del setBg delDesignElem">
        <pc:chgData name="Nguyen Bui Trong Tin" userId="e8b171ad-d98b-49d5-bbe6-f86bd94206fe" providerId="ADAL" clId="{3B2AA5FE-B6A3-44FF-8BD6-F7D9102A9E1F}" dt="2021-06-26T18:32:53.880" v="544"/>
        <pc:sldMkLst>
          <pc:docMk/>
          <pc:sldMk cId="2402983102" sldId="401"/>
        </pc:sldMkLst>
        <pc:spChg chg="add del">
          <ac:chgData name="Nguyen Bui Trong Tin" userId="e8b171ad-d98b-49d5-bbe6-f86bd94206fe" providerId="ADAL" clId="{3B2AA5FE-B6A3-44FF-8BD6-F7D9102A9E1F}" dt="2021-06-26T18:32:53.880" v="544"/>
          <ac:spMkLst>
            <pc:docMk/>
            <pc:sldMk cId="2402983102" sldId="401"/>
            <ac:spMk id="8" creationId="{DA3C47C2-33A2-44B2-BEAB-FEB679075C24}"/>
          </ac:spMkLst>
        </pc:spChg>
        <pc:spChg chg="add del">
          <ac:chgData name="Nguyen Bui Trong Tin" userId="e8b171ad-d98b-49d5-bbe6-f86bd94206fe" providerId="ADAL" clId="{3B2AA5FE-B6A3-44FF-8BD6-F7D9102A9E1F}" dt="2021-06-26T18:32:53.880" v="544"/>
          <ac:spMkLst>
            <pc:docMk/>
            <pc:sldMk cId="2402983102" sldId="401"/>
            <ac:spMk id="10" creationId="{AD182BA8-54AD-4D9F-8264-B0FA8BB47D7C}"/>
          </ac:spMkLst>
        </pc:spChg>
        <pc:spChg chg="add del">
          <ac:chgData name="Nguyen Bui Trong Tin" userId="e8b171ad-d98b-49d5-bbe6-f86bd94206fe" providerId="ADAL" clId="{3B2AA5FE-B6A3-44FF-8BD6-F7D9102A9E1F}" dt="2021-06-26T18:32:53.880" v="544"/>
          <ac:spMkLst>
            <pc:docMk/>
            <pc:sldMk cId="2402983102" sldId="401"/>
            <ac:spMk id="12" creationId="{4ED83379-0499-45E1-AB78-6AA230F96442}"/>
          </ac:spMkLst>
        </pc:spChg>
      </pc:sldChg>
      <pc:sldChg chg="modSp add del mod ord">
        <pc:chgData name="Nguyen Bui Trong Tin" userId="e8b171ad-d98b-49d5-bbe6-f86bd94206fe" providerId="ADAL" clId="{3B2AA5FE-B6A3-44FF-8BD6-F7D9102A9E1F}" dt="2021-06-26T18:37:02.462" v="666" actId="1076"/>
        <pc:sldMkLst>
          <pc:docMk/>
          <pc:sldMk cId="255876792" sldId="402"/>
        </pc:sldMkLst>
        <pc:spChg chg="mod">
          <ac:chgData name="Nguyen Bui Trong Tin" userId="e8b171ad-d98b-49d5-bbe6-f86bd94206fe" providerId="ADAL" clId="{3B2AA5FE-B6A3-44FF-8BD6-F7D9102A9E1F}" dt="2021-06-26T18:37:02.462" v="666" actId="1076"/>
          <ac:spMkLst>
            <pc:docMk/>
            <pc:sldMk cId="255876792" sldId="402"/>
            <ac:spMk id="3" creationId="{139D5992-74CA-4E5E-831D-1F8F99FB57FF}"/>
          </ac:spMkLst>
        </pc:spChg>
      </pc:sldChg>
      <pc:sldChg chg="addSp delSp add del setBg delDesignElem">
        <pc:chgData name="Nguyen Bui Trong Tin" userId="e8b171ad-d98b-49d5-bbe6-f86bd94206fe" providerId="ADAL" clId="{3B2AA5FE-B6A3-44FF-8BD6-F7D9102A9E1F}" dt="2021-06-26T18:32:53.880" v="544"/>
        <pc:sldMkLst>
          <pc:docMk/>
          <pc:sldMk cId="323600962" sldId="402"/>
        </pc:sldMkLst>
        <pc:spChg chg="add del">
          <ac:chgData name="Nguyen Bui Trong Tin" userId="e8b171ad-d98b-49d5-bbe6-f86bd94206fe" providerId="ADAL" clId="{3B2AA5FE-B6A3-44FF-8BD6-F7D9102A9E1F}" dt="2021-06-26T18:32:53.880" v="544"/>
          <ac:spMkLst>
            <pc:docMk/>
            <pc:sldMk cId="323600962" sldId="402"/>
            <ac:spMk id="8" creationId="{DA3C47C2-33A2-44B2-BEAB-FEB679075C24}"/>
          </ac:spMkLst>
        </pc:spChg>
        <pc:spChg chg="add del">
          <ac:chgData name="Nguyen Bui Trong Tin" userId="e8b171ad-d98b-49d5-bbe6-f86bd94206fe" providerId="ADAL" clId="{3B2AA5FE-B6A3-44FF-8BD6-F7D9102A9E1F}" dt="2021-06-26T18:32:53.880" v="544"/>
          <ac:spMkLst>
            <pc:docMk/>
            <pc:sldMk cId="323600962" sldId="402"/>
            <ac:spMk id="10" creationId="{AD182BA8-54AD-4D9F-8264-B0FA8BB47D7C}"/>
          </ac:spMkLst>
        </pc:spChg>
        <pc:spChg chg="add del">
          <ac:chgData name="Nguyen Bui Trong Tin" userId="e8b171ad-d98b-49d5-bbe6-f86bd94206fe" providerId="ADAL" clId="{3B2AA5FE-B6A3-44FF-8BD6-F7D9102A9E1F}" dt="2021-06-26T18:32:53.880" v="544"/>
          <ac:spMkLst>
            <pc:docMk/>
            <pc:sldMk cId="323600962" sldId="402"/>
            <ac:spMk id="12" creationId="{4ED83379-0499-45E1-AB78-6AA230F96442}"/>
          </ac:spMkLst>
        </pc:spChg>
      </pc:sldChg>
      <pc:sldChg chg="addSp delSp add del setBg delDesignElem">
        <pc:chgData name="Nguyen Bui Trong Tin" userId="e8b171ad-d98b-49d5-bbe6-f86bd94206fe" providerId="ADAL" clId="{3B2AA5FE-B6A3-44FF-8BD6-F7D9102A9E1F}" dt="2021-06-26T18:32:53.880" v="544"/>
        <pc:sldMkLst>
          <pc:docMk/>
          <pc:sldMk cId="1052366505" sldId="403"/>
        </pc:sldMkLst>
        <pc:spChg chg="add del">
          <ac:chgData name="Nguyen Bui Trong Tin" userId="e8b171ad-d98b-49d5-bbe6-f86bd94206fe" providerId="ADAL" clId="{3B2AA5FE-B6A3-44FF-8BD6-F7D9102A9E1F}" dt="2021-06-26T18:32:53.880" v="544"/>
          <ac:spMkLst>
            <pc:docMk/>
            <pc:sldMk cId="1052366505" sldId="403"/>
            <ac:spMk id="8" creationId="{DA3C47C2-33A2-44B2-BEAB-FEB679075C24}"/>
          </ac:spMkLst>
        </pc:spChg>
        <pc:spChg chg="add del">
          <ac:chgData name="Nguyen Bui Trong Tin" userId="e8b171ad-d98b-49d5-bbe6-f86bd94206fe" providerId="ADAL" clId="{3B2AA5FE-B6A3-44FF-8BD6-F7D9102A9E1F}" dt="2021-06-26T18:32:53.880" v="544"/>
          <ac:spMkLst>
            <pc:docMk/>
            <pc:sldMk cId="1052366505" sldId="403"/>
            <ac:spMk id="10" creationId="{AD182BA8-54AD-4D9F-8264-B0FA8BB47D7C}"/>
          </ac:spMkLst>
        </pc:spChg>
        <pc:spChg chg="add del">
          <ac:chgData name="Nguyen Bui Trong Tin" userId="e8b171ad-d98b-49d5-bbe6-f86bd94206fe" providerId="ADAL" clId="{3B2AA5FE-B6A3-44FF-8BD6-F7D9102A9E1F}" dt="2021-06-26T18:32:53.880" v="544"/>
          <ac:spMkLst>
            <pc:docMk/>
            <pc:sldMk cId="1052366505" sldId="403"/>
            <ac:spMk id="12" creationId="{4ED83379-0499-45E1-AB78-6AA230F96442}"/>
          </ac:spMkLst>
        </pc:spChg>
      </pc:sldChg>
      <pc:sldChg chg="modSp add del mod ord">
        <pc:chgData name="Nguyen Bui Trong Tin" userId="e8b171ad-d98b-49d5-bbe6-f86bd94206fe" providerId="ADAL" clId="{3B2AA5FE-B6A3-44FF-8BD6-F7D9102A9E1F}" dt="2021-06-26T18:38:41.678" v="715" actId="20577"/>
        <pc:sldMkLst>
          <pc:docMk/>
          <pc:sldMk cId="1835863864" sldId="403"/>
        </pc:sldMkLst>
        <pc:spChg chg="mod">
          <ac:chgData name="Nguyen Bui Trong Tin" userId="e8b171ad-d98b-49d5-bbe6-f86bd94206fe" providerId="ADAL" clId="{3B2AA5FE-B6A3-44FF-8BD6-F7D9102A9E1F}" dt="2021-06-26T18:38:41.678" v="715" actId="20577"/>
          <ac:spMkLst>
            <pc:docMk/>
            <pc:sldMk cId="1835863864" sldId="403"/>
            <ac:spMk id="3" creationId="{139D5992-74CA-4E5E-831D-1F8F99FB57FF}"/>
          </ac:spMkLst>
        </pc:spChg>
      </pc:sldChg>
      <pc:sldChg chg="addSp delSp add del setBg delDesignElem">
        <pc:chgData name="Nguyen Bui Trong Tin" userId="e8b171ad-d98b-49d5-bbe6-f86bd94206fe" providerId="ADAL" clId="{3B2AA5FE-B6A3-44FF-8BD6-F7D9102A9E1F}" dt="2021-06-26T18:32:53.880" v="544"/>
        <pc:sldMkLst>
          <pc:docMk/>
          <pc:sldMk cId="308763210" sldId="404"/>
        </pc:sldMkLst>
        <pc:spChg chg="add del">
          <ac:chgData name="Nguyen Bui Trong Tin" userId="e8b171ad-d98b-49d5-bbe6-f86bd94206fe" providerId="ADAL" clId="{3B2AA5FE-B6A3-44FF-8BD6-F7D9102A9E1F}" dt="2021-06-26T18:32:53.880" v="544"/>
          <ac:spMkLst>
            <pc:docMk/>
            <pc:sldMk cId="308763210" sldId="404"/>
            <ac:spMk id="8" creationId="{DA3C47C2-33A2-44B2-BEAB-FEB679075C24}"/>
          </ac:spMkLst>
        </pc:spChg>
        <pc:spChg chg="add del">
          <ac:chgData name="Nguyen Bui Trong Tin" userId="e8b171ad-d98b-49d5-bbe6-f86bd94206fe" providerId="ADAL" clId="{3B2AA5FE-B6A3-44FF-8BD6-F7D9102A9E1F}" dt="2021-06-26T18:32:53.880" v="544"/>
          <ac:spMkLst>
            <pc:docMk/>
            <pc:sldMk cId="308763210" sldId="404"/>
            <ac:spMk id="10" creationId="{AD182BA8-54AD-4D9F-8264-B0FA8BB47D7C}"/>
          </ac:spMkLst>
        </pc:spChg>
        <pc:spChg chg="add del">
          <ac:chgData name="Nguyen Bui Trong Tin" userId="e8b171ad-d98b-49d5-bbe6-f86bd94206fe" providerId="ADAL" clId="{3B2AA5FE-B6A3-44FF-8BD6-F7D9102A9E1F}" dt="2021-06-26T18:32:53.880" v="544"/>
          <ac:spMkLst>
            <pc:docMk/>
            <pc:sldMk cId="308763210" sldId="404"/>
            <ac:spMk id="12" creationId="{4ED83379-0499-45E1-AB78-6AA230F96442}"/>
          </ac:spMkLst>
        </pc:spChg>
      </pc:sldChg>
      <pc:sldChg chg="modSp add del mod ord replId">
        <pc:chgData name="Nguyen Bui Trong Tin" userId="e8b171ad-d98b-49d5-bbe6-f86bd94206fe" providerId="ADAL" clId="{3B2AA5FE-B6A3-44FF-8BD6-F7D9102A9E1F}" dt="2021-06-26T18:52:23.899" v="1037" actId="20577"/>
        <pc:sldMkLst>
          <pc:docMk/>
          <pc:sldMk cId="1293452075" sldId="404"/>
        </pc:sldMkLst>
        <pc:spChg chg="mod">
          <ac:chgData name="Nguyen Bui Trong Tin" userId="e8b171ad-d98b-49d5-bbe6-f86bd94206fe" providerId="ADAL" clId="{3B2AA5FE-B6A3-44FF-8BD6-F7D9102A9E1F}" dt="2021-06-26T18:52:23.899" v="1037" actId="20577"/>
          <ac:spMkLst>
            <pc:docMk/>
            <pc:sldMk cId="1293452075" sldId="404"/>
            <ac:spMk id="3" creationId="{139D5992-74CA-4E5E-831D-1F8F99FB57FF}"/>
          </ac:spMkLst>
        </pc:spChg>
      </pc:sldChg>
      <pc:sldChg chg="addSp delSp add del setBg delDesignElem">
        <pc:chgData name="Nguyen Bui Trong Tin" userId="e8b171ad-d98b-49d5-bbe6-f86bd94206fe" providerId="ADAL" clId="{3B2AA5FE-B6A3-44FF-8BD6-F7D9102A9E1F}" dt="2021-06-26T18:32:53.880" v="544"/>
        <pc:sldMkLst>
          <pc:docMk/>
          <pc:sldMk cId="1714986477" sldId="405"/>
        </pc:sldMkLst>
        <pc:spChg chg="add del">
          <ac:chgData name="Nguyen Bui Trong Tin" userId="e8b171ad-d98b-49d5-bbe6-f86bd94206fe" providerId="ADAL" clId="{3B2AA5FE-B6A3-44FF-8BD6-F7D9102A9E1F}" dt="2021-06-26T18:32:53.880" v="544"/>
          <ac:spMkLst>
            <pc:docMk/>
            <pc:sldMk cId="1714986477" sldId="405"/>
            <ac:spMk id="8" creationId="{DA3C47C2-33A2-44B2-BEAB-FEB679075C24}"/>
          </ac:spMkLst>
        </pc:spChg>
        <pc:spChg chg="add del">
          <ac:chgData name="Nguyen Bui Trong Tin" userId="e8b171ad-d98b-49d5-bbe6-f86bd94206fe" providerId="ADAL" clId="{3B2AA5FE-B6A3-44FF-8BD6-F7D9102A9E1F}" dt="2021-06-26T18:32:53.880" v="544"/>
          <ac:spMkLst>
            <pc:docMk/>
            <pc:sldMk cId="1714986477" sldId="405"/>
            <ac:spMk id="10" creationId="{AD182BA8-54AD-4D9F-8264-B0FA8BB47D7C}"/>
          </ac:spMkLst>
        </pc:spChg>
        <pc:spChg chg="add del">
          <ac:chgData name="Nguyen Bui Trong Tin" userId="e8b171ad-d98b-49d5-bbe6-f86bd94206fe" providerId="ADAL" clId="{3B2AA5FE-B6A3-44FF-8BD6-F7D9102A9E1F}" dt="2021-06-26T18:32:53.880" v="544"/>
          <ac:spMkLst>
            <pc:docMk/>
            <pc:sldMk cId="1714986477" sldId="405"/>
            <ac:spMk id="12" creationId="{4ED83379-0499-45E1-AB78-6AA230F96442}"/>
          </ac:spMkLst>
        </pc:spChg>
      </pc:sldChg>
      <pc:sldChg chg="modSp add del mod ord">
        <pc:chgData name="Nguyen Bui Trong Tin" userId="e8b171ad-d98b-49d5-bbe6-f86bd94206fe" providerId="ADAL" clId="{3B2AA5FE-B6A3-44FF-8BD6-F7D9102A9E1F}" dt="2021-06-26T18:42:35.612" v="888" actId="20577"/>
        <pc:sldMkLst>
          <pc:docMk/>
          <pc:sldMk cId="4040564128" sldId="405"/>
        </pc:sldMkLst>
        <pc:spChg chg="mod">
          <ac:chgData name="Nguyen Bui Trong Tin" userId="e8b171ad-d98b-49d5-bbe6-f86bd94206fe" providerId="ADAL" clId="{3B2AA5FE-B6A3-44FF-8BD6-F7D9102A9E1F}" dt="2021-06-26T18:42:35.612" v="888" actId="20577"/>
          <ac:spMkLst>
            <pc:docMk/>
            <pc:sldMk cId="4040564128" sldId="405"/>
            <ac:spMk id="3" creationId="{139D5992-74CA-4E5E-831D-1F8F99FB57FF}"/>
          </ac:spMkLst>
        </pc:spChg>
      </pc:sldChg>
      <pc:sldChg chg="addSp delSp add del setBg delDesignElem">
        <pc:chgData name="Nguyen Bui Trong Tin" userId="e8b171ad-d98b-49d5-bbe6-f86bd94206fe" providerId="ADAL" clId="{3B2AA5FE-B6A3-44FF-8BD6-F7D9102A9E1F}" dt="2021-06-26T18:32:53.880" v="544"/>
        <pc:sldMkLst>
          <pc:docMk/>
          <pc:sldMk cId="1909579167" sldId="406"/>
        </pc:sldMkLst>
        <pc:spChg chg="add del">
          <ac:chgData name="Nguyen Bui Trong Tin" userId="e8b171ad-d98b-49d5-bbe6-f86bd94206fe" providerId="ADAL" clId="{3B2AA5FE-B6A3-44FF-8BD6-F7D9102A9E1F}" dt="2021-06-26T18:32:53.880" v="544"/>
          <ac:spMkLst>
            <pc:docMk/>
            <pc:sldMk cId="1909579167" sldId="406"/>
            <ac:spMk id="8" creationId="{DA3C47C2-33A2-44B2-BEAB-FEB679075C24}"/>
          </ac:spMkLst>
        </pc:spChg>
        <pc:spChg chg="add del">
          <ac:chgData name="Nguyen Bui Trong Tin" userId="e8b171ad-d98b-49d5-bbe6-f86bd94206fe" providerId="ADAL" clId="{3B2AA5FE-B6A3-44FF-8BD6-F7D9102A9E1F}" dt="2021-06-26T18:32:53.880" v="544"/>
          <ac:spMkLst>
            <pc:docMk/>
            <pc:sldMk cId="1909579167" sldId="406"/>
            <ac:spMk id="10" creationId="{AD182BA8-54AD-4D9F-8264-B0FA8BB47D7C}"/>
          </ac:spMkLst>
        </pc:spChg>
        <pc:spChg chg="add del">
          <ac:chgData name="Nguyen Bui Trong Tin" userId="e8b171ad-d98b-49d5-bbe6-f86bd94206fe" providerId="ADAL" clId="{3B2AA5FE-B6A3-44FF-8BD6-F7D9102A9E1F}" dt="2021-06-26T18:32:53.880" v="544"/>
          <ac:spMkLst>
            <pc:docMk/>
            <pc:sldMk cId="1909579167" sldId="406"/>
            <ac:spMk id="12" creationId="{4ED83379-0499-45E1-AB78-6AA230F96442}"/>
          </ac:spMkLst>
        </pc:spChg>
      </pc:sldChg>
      <pc:sldChg chg="modSp add del mod ord replId">
        <pc:chgData name="Nguyen Bui Trong Tin" userId="e8b171ad-d98b-49d5-bbe6-f86bd94206fe" providerId="ADAL" clId="{3B2AA5FE-B6A3-44FF-8BD6-F7D9102A9E1F}" dt="2021-06-26T18:45:33.787" v="968" actId="20577"/>
        <pc:sldMkLst>
          <pc:docMk/>
          <pc:sldMk cId="2375348906" sldId="406"/>
        </pc:sldMkLst>
        <pc:spChg chg="mod">
          <ac:chgData name="Nguyen Bui Trong Tin" userId="e8b171ad-d98b-49d5-bbe6-f86bd94206fe" providerId="ADAL" clId="{3B2AA5FE-B6A3-44FF-8BD6-F7D9102A9E1F}" dt="2021-06-26T18:45:33.787" v="968" actId="20577"/>
          <ac:spMkLst>
            <pc:docMk/>
            <pc:sldMk cId="2375348906" sldId="406"/>
            <ac:spMk id="3" creationId="{139D5992-74CA-4E5E-831D-1F8F99FB57FF}"/>
          </ac:spMkLst>
        </pc:spChg>
      </pc:sldChg>
      <pc:sldChg chg="modSp add del mod ord replId">
        <pc:chgData name="Nguyen Bui Trong Tin" userId="e8b171ad-d98b-49d5-bbe6-f86bd94206fe" providerId="ADAL" clId="{3B2AA5FE-B6A3-44FF-8BD6-F7D9102A9E1F}" dt="2021-06-26T18:48:37.133" v="995" actId="5793"/>
        <pc:sldMkLst>
          <pc:docMk/>
          <pc:sldMk cId="3094936686" sldId="407"/>
        </pc:sldMkLst>
        <pc:spChg chg="mod">
          <ac:chgData name="Nguyen Bui Trong Tin" userId="e8b171ad-d98b-49d5-bbe6-f86bd94206fe" providerId="ADAL" clId="{3B2AA5FE-B6A3-44FF-8BD6-F7D9102A9E1F}" dt="2021-06-26T18:48:37.133" v="995" actId="5793"/>
          <ac:spMkLst>
            <pc:docMk/>
            <pc:sldMk cId="3094936686" sldId="407"/>
            <ac:spMk id="3" creationId="{139D5992-74CA-4E5E-831D-1F8F99FB57FF}"/>
          </ac:spMkLst>
        </pc:spChg>
      </pc:sldChg>
      <pc:sldChg chg="addSp delSp add del setBg delDesignElem">
        <pc:chgData name="Nguyen Bui Trong Tin" userId="e8b171ad-d98b-49d5-bbe6-f86bd94206fe" providerId="ADAL" clId="{3B2AA5FE-B6A3-44FF-8BD6-F7D9102A9E1F}" dt="2021-06-26T18:32:53.880" v="544"/>
        <pc:sldMkLst>
          <pc:docMk/>
          <pc:sldMk cId="3761971931" sldId="407"/>
        </pc:sldMkLst>
        <pc:spChg chg="add del">
          <ac:chgData name="Nguyen Bui Trong Tin" userId="e8b171ad-d98b-49d5-bbe6-f86bd94206fe" providerId="ADAL" clId="{3B2AA5FE-B6A3-44FF-8BD6-F7D9102A9E1F}" dt="2021-06-26T18:32:53.880" v="544"/>
          <ac:spMkLst>
            <pc:docMk/>
            <pc:sldMk cId="3761971931" sldId="407"/>
            <ac:spMk id="8" creationId="{DA3C47C2-33A2-44B2-BEAB-FEB679075C24}"/>
          </ac:spMkLst>
        </pc:spChg>
        <pc:spChg chg="add del">
          <ac:chgData name="Nguyen Bui Trong Tin" userId="e8b171ad-d98b-49d5-bbe6-f86bd94206fe" providerId="ADAL" clId="{3B2AA5FE-B6A3-44FF-8BD6-F7D9102A9E1F}" dt="2021-06-26T18:32:53.880" v="544"/>
          <ac:spMkLst>
            <pc:docMk/>
            <pc:sldMk cId="3761971931" sldId="407"/>
            <ac:spMk id="10" creationId="{AD182BA8-54AD-4D9F-8264-B0FA8BB47D7C}"/>
          </ac:spMkLst>
        </pc:spChg>
        <pc:spChg chg="add del">
          <ac:chgData name="Nguyen Bui Trong Tin" userId="e8b171ad-d98b-49d5-bbe6-f86bd94206fe" providerId="ADAL" clId="{3B2AA5FE-B6A3-44FF-8BD6-F7D9102A9E1F}" dt="2021-06-26T18:32:53.880" v="544"/>
          <ac:spMkLst>
            <pc:docMk/>
            <pc:sldMk cId="3761971931" sldId="407"/>
            <ac:spMk id="12" creationId="{4ED83379-0499-45E1-AB78-6AA230F96442}"/>
          </ac:spMkLst>
        </pc:spChg>
      </pc:sldChg>
      <pc:sldChg chg="addSp modSp add mod">
        <pc:chgData name="Nguyen Bui Trong Tin" userId="e8b171ad-d98b-49d5-bbe6-f86bd94206fe" providerId="ADAL" clId="{3B2AA5FE-B6A3-44FF-8BD6-F7D9102A9E1F}" dt="2021-06-27T03:05:35.009" v="4457" actId="20577"/>
        <pc:sldMkLst>
          <pc:docMk/>
          <pc:sldMk cId="506862209" sldId="408"/>
        </pc:sldMkLst>
        <pc:spChg chg="mod">
          <ac:chgData name="Nguyen Bui Trong Tin" userId="e8b171ad-d98b-49d5-bbe6-f86bd94206fe" providerId="ADAL" clId="{3B2AA5FE-B6A3-44FF-8BD6-F7D9102A9E1F}" dt="2021-06-27T03:05:35.009" v="4457" actId="20577"/>
          <ac:spMkLst>
            <pc:docMk/>
            <pc:sldMk cId="506862209" sldId="408"/>
            <ac:spMk id="3" creationId="{139D5992-74CA-4E5E-831D-1F8F99FB57FF}"/>
          </ac:spMkLst>
        </pc:spChg>
        <pc:picChg chg="add mod">
          <ac:chgData name="Nguyen Bui Trong Tin" userId="e8b171ad-d98b-49d5-bbe6-f86bd94206fe" providerId="ADAL" clId="{3B2AA5FE-B6A3-44FF-8BD6-F7D9102A9E1F}" dt="2021-06-26T18:34:20.469" v="589" actId="14100"/>
          <ac:picMkLst>
            <pc:docMk/>
            <pc:sldMk cId="506862209" sldId="408"/>
            <ac:picMk id="2" creationId="{1A965D2C-599F-47D5-BF61-94C4DED28D5E}"/>
          </ac:picMkLst>
        </pc:picChg>
      </pc:sldChg>
      <pc:sldChg chg="addSp delSp modSp add mod">
        <pc:chgData name="Nguyen Bui Trong Tin" userId="e8b171ad-d98b-49d5-bbe6-f86bd94206fe" providerId="ADAL" clId="{3B2AA5FE-B6A3-44FF-8BD6-F7D9102A9E1F}" dt="2021-06-27T03:05:56.688" v="4463" actId="20577"/>
        <pc:sldMkLst>
          <pc:docMk/>
          <pc:sldMk cId="3729801902" sldId="409"/>
        </pc:sldMkLst>
        <pc:spChg chg="mod">
          <ac:chgData name="Nguyen Bui Trong Tin" userId="e8b171ad-d98b-49d5-bbe6-f86bd94206fe" providerId="ADAL" clId="{3B2AA5FE-B6A3-44FF-8BD6-F7D9102A9E1F}" dt="2021-06-27T03:05:56.688" v="4463" actId="20577"/>
          <ac:spMkLst>
            <pc:docMk/>
            <pc:sldMk cId="3729801902" sldId="409"/>
            <ac:spMk id="3" creationId="{139D5992-74CA-4E5E-831D-1F8F99FB57FF}"/>
          </ac:spMkLst>
        </pc:spChg>
        <pc:graphicFrameChg chg="add del mod">
          <ac:chgData name="Nguyen Bui Trong Tin" userId="e8b171ad-d98b-49d5-bbe6-f86bd94206fe" providerId="ADAL" clId="{3B2AA5FE-B6A3-44FF-8BD6-F7D9102A9E1F}" dt="2021-06-26T18:34:41.973" v="603"/>
          <ac:graphicFrameMkLst>
            <pc:docMk/>
            <pc:sldMk cId="3729801902" sldId="409"/>
            <ac:graphicFrameMk id="4" creationId="{9A53D77E-77AF-49A3-82D2-D5AD114D49AD}"/>
          </ac:graphicFrameMkLst>
        </pc:graphicFrameChg>
        <pc:picChg chg="del">
          <ac:chgData name="Nguyen Bui Trong Tin" userId="e8b171ad-d98b-49d5-bbe6-f86bd94206fe" providerId="ADAL" clId="{3B2AA5FE-B6A3-44FF-8BD6-F7D9102A9E1F}" dt="2021-06-26T18:34:30.778" v="593" actId="478"/>
          <ac:picMkLst>
            <pc:docMk/>
            <pc:sldMk cId="3729801902" sldId="409"/>
            <ac:picMk id="2" creationId="{1A965D2C-599F-47D5-BF61-94C4DED28D5E}"/>
          </ac:picMkLst>
        </pc:picChg>
        <pc:picChg chg="add mod">
          <ac:chgData name="Nguyen Bui Trong Tin" userId="e8b171ad-d98b-49d5-bbe6-f86bd94206fe" providerId="ADAL" clId="{3B2AA5FE-B6A3-44FF-8BD6-F7D9102A9E1F}" dt="2021-06-26T18:34:50.481" v="606" actId="1076"/>
          <ac:picMkLst>
            <pc:docMk/>
            <pc:sldMk cId="3729801902" sldId="409"/>
            <ac:picMk id="5" creationId="{C19EC031-5D08-452B-A22B-073EB3C05DB4}"/>
          </ac:picMkLst>
        </pc:picChg>
      </pc:sldChg>
      <pc:sldChg chg="add del">
        <pc:chgData name="Nguyen Bui Trong Tin" userId="e8b171ad-d98b-49d5-bbe6-f86bd94206fe" providerId="ADAL" clId="{3B2AA5FE-B6A3-44FF-8BD6-F7D9102A9E1F}" dt="2021-06-26T18:34:26.840" v="591" actId="47"/>
        <pc:sldMkLst>
          <pc:docMk/>
          <pc:sldMk cId="3997593667" sldId="409"/>
        </pc:sldMkLst>
      </pc:sldChg>
      <pc:sldChg chg="addSp modSp add mod">
        <pc:chgData name="Nguyen Bui Trong Tin" userId="e8b171ad-d98b-49d5-bbe6-f86bd94206fe" providerId="ADAL" clId="{3B2AA5FE-B6A3-44FF-8BD6-F7D9102A9E1F}" dt="2021-06-27T03:08:07.637" v="4476" actId="20577"/>
        <pc:sldMkLst>
          <pc:docMk/>
          <pc:sldMk cId="2497230748" sldId="410"/>
        </pc:sldMkLst>
        <pc:spChg chg="mod">
          <ac:chgData name="Nguyen Bui Trong Tin" userId="e8b171ad-d98b-49d5-bbe6-f86bd94206fe" providerId="ADAL" clId="{3B2AA5FE-B6A3-44FF-8BD6-F7D9102A9E1F}" dt="2021-06-27T03:08:07.637" v="4476" actId="20577"/>
          <ac:spMkLst>
            <pc:docMk/>
            <pc:sldMk cId="2497230748" sldId="410"/>
            <ac:spMk id="3" creationId="{139D5992-74CA-4E5E-831D-1F8F99FB57FF}"/>
          </ac:spMkLst>
        </pc:spChg>
        <pc:picChg chg="add mod">
          <ac:chgData name="Nguyen Bui Trong Tin" userId="e8b171ad-d98b-49d5-bbe6-f86bd94206fe" providerId="ADAL" clId="{3B2AA5FE-B6A3-44FF-8BD6-F7D9102A9E1F}" dt="2021-06-26T18:35:15.449" v="612" actId="1076"/>
          <ac:picMkLst>
            <pc:docMk/>
            <pc:sldMk cId="2497230748" sldId="410"/>
            <ac:picMk id="2" creationId="{78B1DE0D-2530-4BE8-805F-FAA6EFA3F8A3}"/>
          </ac:picMkLst>
        </pc:picChg>
      </pc:sldChg>
      <pc:sldChg chg="add del">
        <pc:chgData name="Nguyen Bui Trong Tin" userId="e8b171ad-d98b-49d5-bbe6-f86bd94206fe" providerId="ADAL" clId="{3B2AA5FE-B6A3-44FF-8BD6-F7D9102A9E1F}" dt="2021-06-26T18:34:26.840" v="591" actId="47"/>
        <pc:sldMkLst>
          <pc:docMk/>
          <pc:sldMk cId="3423854050" sldId="410"/>
        </pc:sldMkLst>
      </pc:sldChg>
      <pc:sldChg chg="add del">
        <pc:chgData name="Nguyen Bui Trong Tin" userId="e8b171ad-d98b-49d5-bbe6-f86bd94206fe" providerId="ADAL" clId="{3B2AA5FE-B6A3-44FF-8BD6-F7D9102A9E1F}" dt="2021-06-26T18:34:26.840" v="591" actId="47"/>
        <pc:sldMkLst>
          <pc:docMk/>
          <pc:sldMk cId="991996026" sldId="411"/>
        </pc:sldMkLst>
      </pc:sldChg>
      <pc:sldChg chg="addSp modSp add mod">
        <pc:chgData name="Nguyen Bui Trong Tin" userId="e8b171ad-d98b-49d5-bbe6-f86bd94206fe" providerId="ADAL" clId="{3B2AA5FE-B6A3-44FF-8BD6-F7D9102A9E1F}" dt="2021-06-27T03:09:36.677" v="4654" actId="20577"/>
        <pc:sldMkLst>
          <pc:docMk/>
          <pc:sldMk cId="3687217798" sldId="411"/>
        </pc:sldMkLst>
        <pc:spChg chg="mod">
          <ac:chgData name="Nguyen Bui Trong Tin" userId="e8b171ad-d98b-49d5-bbe6-f86bd94206fe" providerId="ADAL" clId="{3B2AA5FE-B6A3-44FF-8BD6-F7D9102A9E1F}" dt="2021-06-27T03:09:36.677" v="4654" actId="20577"/>
          <ac:spMkLst>
            <pc:docMk/>
            <pc:sldMk cId="3687217798" sldId="411"/>
            <ac:spMk id="3" creationId="{139D5992-74CA-4E5E-831D-1F8F99FB57FF}"/>
          </ac:spMkLst>
        </pc:spChg>
        <pc:picChg chg="add mod">
          <ac:chgData name="Nguyen Bui Trong Tin" userId="e8b171ad-d98b-49d5-bbe6-f86bd94206fe" providerId="ADAL" clId="{3B2AA5FE-B6A3-44FF-8BD6-F7D9102A9E1F}" dt="2021-06-26T18:35:25.202" v="614" actId="1076"/>
          <ac:picMkLst>
            <pc:docMk/>
            <pc:sldMk cId="3687217798" sldId="411"/>
            <ac:picMk id="2" creationId="{310F99D7-2265-4762-A2EC-2157AFE87BFE}"/>
          </ac:picMkLst>
        </pc:picChg>
      </pc:sldChg>
      <pc:sldChg chg="addSp modSp add mod">
        <pc:chgData name="Nguyen Bui Trong Tin" userId="e8b171ad-d98b-49d5-bbe6-f86bd94206fe" providerId="ADAL" clId="{3B2AA5FE-B6A3-44FF-8BD6-F7D9102A9E1F}" dt="2021-06-26T18:35:40.459" v="618" actId="1076"/>
        <pc:sldMkLst>
          <pc:docMk/>
          <pc:sldMk cId="1242508835" sldId="412"/>
        </pc:sldMkLst>
        <pc:picChg chg="add mod">
          <ac:chgData name="Nguyen Bui Trong Tin" userId="e8b171ad-d98b-49d5-bbe6-f86bd94206fe" providerId="ADAL" clId="{3B2AA5FE-B6A3-44FF-8BD6-F7D9102A9E1F}" dt="2021-06-26T18:35:40.459" v="618" actId="1076"/>
          <ac:picMkLst>
            <pc:docMk/>
            <pc:sldMk cId="1242508835" sldId="412"/>
            <ac:picMk id="2" creationId="{D9E738CC-787A-4BF1-9392-4A1780C687E3}"/>
          </ac:picMkLst>
        </pc:picChg>
      </pc:sldChg>
      <pc:sldChg chg="add del">
        <pc:chgData name="Nguyen Bui Trong Tin" userId="e8b171ad-d98b-49d5-bbe6-f86bd94206fe" providerId="ADAL" clId="{3B2AA5FE-B6A3-44FF-8BD6-F7D9102A9E1F}" dt="2021-06-26T18:34:26.840" v="591" actId="47"/>
        <pc:sldMkLst>
          <pc:docMk/>
          <pc:sldMk cId="3103938315" sldId="412"/>
        </pc:sldMkLst>
      </pc:sldChg>
      <pc:sldChg chg="addSp modSp add mod">
        <pc:chgData name="Nguyen Bui Trong Tin" userId="e8b171ad-d98b-49d5-bbe6-f86bd94206fe" providerId="ADAL" clId="{3B2AA5FE-B6A3-44FF-8BD6-F7D9102A9E1F}" dt="2021-06-27T03:09:49.290" v="4655" actId="20577"/>
        <pc:sldMkLst>
          <pc:docMk/>
          <pc:sldMk cId="88128947" sldId="413"/>
        </pc:sldMkLst>
        <pc:spChg chg="mod">
          <ac:chgData name="Nguyen Bui Trong Tin" userId="e8b171ad-d98b-49d5-bbe6-f86bd94206fe" providerId="ADAL" clId="{3B2AA5FE-B6A3-44FF-8BD6-F7D9102A9E1F}" dt="2021-06-27T03:09:49.290" v="4655" actId="20577"/>
          <ac:spMkLst>
            <pc:docMk/>
            <pc:sldMk cId="88128947" sldId="413"/>
            <ac:spMk id="3" creationId="{139D5992-74CA-4E5E-831D-1F8F99FB57FF}"/>
          </ac:spMkLst>
        </pc:spChg>
        <pc:picChg chg="add mod">
          <ac:chgData name="Nguyen Bui Trong Tin" userId="e8b171ad-d98b-49d5-bbe6-f86bd94206fe" providerId="ADAL" clId="{3B2AA5FE-B6A3-44FF-8BD6-F7D9102A9E1F}" dt="2021-06-26T18:35:50.868" v="620" actId="1076"/>
          <ac:picMkLst>
            <pc:docMk/>
            <pc:sldMk cId="88128947" sldId="413"/>
            <ac:picMk id="2" creationId="{BF1F6DA1-DC3B-4C94-850E-816E6B69B4C2}"/>
          </ac:picMkLst>
        </pc:picChg>
      </pc:sldChg>
      <pc:sldChg chg="add del">
        <pc:chgData name="Nguyen Bui Trong Tin" userId="e8b171ad-d98b-49d5-bbe6-f86bd94206fe" providerId="ADAL" clId="{3B2AA5FE-B6A3-44FF-8BD6-F7D9102A9E1F}" dt="2021-06-26T18:34:26.840" v="591" actId="47"/>
        <pc:sldMkLst>
          <pc:docMk/>
          <pc:sldMk cId="394687219" sldId="413"/>
        </pc:sldMkLst>
      </pc:sldChg>
      <pc:sldChg chg="addSp modSp add mod">
        <pc:chgData name="Nguyen Bui Trong Tin" userId="e8b171ad-d98b-49d5-bbe6-f86bd94206fe" providerId="ADAL" clId="{3B2AA5FE-B6A3-44FF-8BD6-F7D9102A9E1F}" dt="2021-06-27T03:10:33.264" v="4658" actId="20577"/>
        <pc:sldMkLst>
          <pc:docMk/>
          <pc:sldMk cId="1625115074" sldId="414"/>
        </pc:sldMkLst>
        <pc:spChg chg="mod">
          <ac:chgData name="Nguyen Bui Trong Tin" userId="e8b171ad-d98b-49d5-bbe6-f86bd94206fe" providerId="ADAL" clId="{3B2AA5FE-B6A3-44FF-8BD6-F7D9102A9E1F}" dt="2021-06-27T03:10:33.264" v="4658" actId="20577"/>
          <ac:spMkLst>
            <pc:docMk/>
            <pc:sldMk cId="1625115074" sldId="414"/>
            <ac:spMk id="3" creationId="{139D5992-74CA-4E5E-831D-1F8F99FB57FF}"/>
          </ac:spMkLst>
        </pc:spChg>
        <pc:picChg chg="add mod">
          <ac:chgData name="Nguyen Bui Trong Tin" userId="e8b171ad-d98b-49d5-bbe6-f86bd94206fe" providerId="ADAL" clId="{3B2AA5FE-B6A3-44FF-8BD6-F7D9102A9E1F}" dt="2021-06-26T18:37:18.205" v="668" actId="1076"/>
          <ac:picMkLst>
            <pc:docMk/>
            <pc:sldMk cId="1625115074" sldId="414"/>
            <ac:picMk id="2" creationId="{BADD94E0-253E-44CC-B35D-B606F9F87A44}"/>
          </ac:picMkLst>
        </pc:picChg>
      </pc:sldChg>
      <pc:sldChg chg="add del ord">
        <pc:chgData name="Nguyen Bui Trong Tin" userId="e8b171ad-d98b-49d5-bbe6-f86bd94206fe" providerId="ADAL" clId="{3B2AA5FE-B6A3-44FF-8BD6-F7D9102A9E1F}" dt="2021-06-26T18:36:40.223" v="626" actId="2696"/>
        <pc:sldMkLst>
          <pc:docMk/>
          <pc:sldMk cId="2284588997" sldId="414"/>
        </pc:sldMkLst>
      </pc:sldChg>
      <pc:sldChg chg="add del">
        <pc:chgData name="Nguyen Bui Trong Tin" userId="e8b171ad-d98b-49d5-bbe6-f86bd94206fe" providerId="ADAL" clId="{3B2AA5FE-B6A3-44FF-8BD6-F7D9102A9E1F}" dt="2021-06-26T18:34:26.840" v="591" actId="47"/>
        <pc:sldMkLst>
          <pc:docMk/>
          <pc:sldMk cId="4076323999" sldId="414"/>
        </pc:sldMkLst>
      </pc:sldChg>
      <pc:sldChg chg="add del">
        <pc:chgData name="Nguyen Bui Trong Tin" userId="e8b171ad-d98b-49d5-bbe6-f86bd94206fe" providerId="ADAL" clId="{3B2AA5FE-B6A3-44FF-8BD6-F7D9102A9E1F}" dt="2021-06-26T18:34:26.840" v="591" actId="47"/>
        <pc:sldMkLst>
          <pc:docMk/>
          <pc:sldMk cId="1721550205" sldId="415"/>
        </pc:sldMkLst>
      </pc:sldChg>
      <pc:sldChg chg="addSp modSp add mod">
        <pc:chgData name="Nguyen Bui Trong Tin" userId="e8b171ad-d98b-49d5-bbe6-f86bd94206fe" providerId="ADAL" clId="{3B2AA5FE-B6A3-44FF-8BD6-F7D9102A9E1F}" dt="2021-06-27T03:10:08.815" v="4657" actId="20577"/>
        <pc:sldMkLst>
          <pc:docMk/>
          <pc:sldMk cId="3835933509" sldId="415"/>
        </pc:sldMkLst>
        <pc:spChg chg="mod">
          <ac:chgData name="Nguyen Bui Trong Tin" userId="e8b171ad-d98b-49d5-bbe6-f86bd94206fe" providerId="ADAL" clId="{3B2AA5FE-B6A3-44FF-8BD6-F7D9102A9E1F}" dt="2021-06-27T03:10:08.815" v="4657" actId="20577"/>
          <ac:spMkLst>
            <pc:docMk/>
            <pc:sldMk cId="3835933509" sldId="415"/>
            <ac:spMk id="3" creationId="{139D5992-74CA-4E5E-831D-1F8F99FB57FF}"/>
          </ac:spMkLst>
        </pc:spChg>
        <pc:picChg chg="add mod">
          <ac:chgData name="Nguyen Bui Trong Tin" userId="e8b171ad-d98b-49d5-bbe6-f86bd94206fe" providerId="ADAL" clId="{3B2AA5FE-B6A3-44FF-8BD6-F7D9102A9E1F}" dt="2021-06-26T18:36:01.177" v="622" actId="1076"/>
          <ac:picMkLst>
            <pc:docMk/>
            <pc:sldMk cId="3835933509" sldId="415"/>
            <ac:picMk id="2" creationId="{F06D90EB-917C-44E7-A91C-41A51CDCBADD}"/>
          </ac:picMkLst>
        </pc:picChg>
      </pc:sldChg>
      <pc:sldChg chg="addSp modSp add mod">
        <pc:chgData name="Nguyen Bui Trong Tin" userId="e8b171ad-d98b-49d5-bbe6-f86bd94206fe" providerId="ADAL" clId="{3B2AA5FE-B6A3-44FF-8BD6-F7D9102A9E1F}" dt="2021-06-27T03:07:54.829" v="4475" actId="20577"/>
        <pc:sldMkLst>
          <pc:docMk/>
          <pc:sldMk cId="2407899211" sldId="416"/>
        </pc:sldMkLst>
        <pc:spChg chg="mod">
          <ac:chgData name="Nguyen Bui Trong Tin" userId="e8b171ad-d98b-49d5-bbe6-f86bd94206fe" providerId="ADAL" clId="{3B2AA5FE-B6A3-44FF-8BD6-F7D9102A9E1F}" dt="2021-06-27T03:07:54.829" v="4475" actId="20577"/>
          <ac:spMkLst>
            <pc:docMk/>
            <pc:sldMk cId="2407899211" sldId="416"/>
            <ac:spMk id="3" creationId="{139D5992-74CA-4E5E-831D-1F8F99FB57FF}"/>
          </ac:spMkLst>
        </pc:spChg>
        <pc:picChg chg="add mod">
          <ac:chgData name="Nguyen Bui Trong Tin" userId="e8b171ad-d98b-49d5-bbe6-f86bd94206fe" providerId="ADAL" clId="{3B2AA5FE-B6A3-44FF-8BD6-F7D9102A9E1F}" dt="2021-06-26T18:35:07.260" v="610" actId="1076"/>
          <ac:picMkLst>
            <pc:docMk/>
            <pc:sldMk cId="2407899211" sldId="416"/>
            <ac:picMk id="2" creationId="{650DDE09-A714-4350-9C6F-CCBF85CA77D7}"/>
          </ac:picMkLst>
        </pc:picChg>
      </pc:sldChg>
      <pc:sldChg chg="addSp modSp add mod">
        <pc:chgData name="Nguyen Bui Trong Tin" userId="e8b171ad-d98b-49d5-bbe6-f86bd94206fe" providerId="ADAL" clId="{3B2AA5FE-B6A3-44FF-8BD6-F7D9102A9E1F}" dt="2021-06-27T03:07:32.825" v="4474" actId="20577"/>
        <pc:sldMkLst>
          <pc:docMk/>
          <pc:sldMk cId="3455617247" sldId="417"/>
        </pc:sldMkLst>
        <pc:spChg chg="mod">
          <ac:chgData name="Nguyen Bui Trong Tin" userId="e8b171ad-d98b-49d5-bbe6-f86bd94206fe" providerId="ADAL" clId="{3B2AA5FE-B6A3-44FF-8BD6-F7D9102A9E1F}" dt="2021-06-27T03:07:32.825" v="4474" actId="20577"/>
          <ac:spMkLst>
            <pc:docMk/>
            <pc:sldMk cId="3455617247" sldId="417"/>
            <ac:spMk id="3" creationId="{139D5992-74CA-4E5E-831D-1F8F99FB57FF}"/>
          </ac:spMkLst>
        </pc:spChg>
        <pc:picChg chg="add mod">
          <ac:chgData name="Nguyen Bui Trong Tin" userId="e8b171ad-d98b-49d5-bbe6-f86bd94206fe" providerId="ADAL" clId="{3B2AA5FE-B6A3-44FF-8BD6-F7D9102A9E1F}" dt="2021-06-26T18:34:59.972" v="608" actId="1076"/>
          <ac:picMkLst>
            <pc:docMk/>
            <pc:sldMk cId="3455617247" sldId="417"/>
            <ac:picMk id="2" creationId="{7B851F28-61FE-41F0-9BFC-EB5C5D753E91}"/>
          </ac:picMkLst>
        </pc:picChg>
      </pc:sldChg>
      <pc:sldChg chg="addSp modSp add mod">
        <pc:chgData name="Nguyen Bui Trong Tin" userId="e8b171ad-d98b-49d5-bbe6-f86bd94206fe" providerId="ADAL" clId="{3B2AA5FE-B6A3-44FF-8BD6-F7D9102A9E1F}" dt="2021-06-27T03:11:48.826" v="4849" actId="20577"/>
        <pc:sldMkLst>
          <pc:docMk/>
          <pc:sldMk cId="627721433" sldId="418"/>
        </pc:sldMkLst>
        <pc:spChg chg="mod">
          <ac:chgData name="Nguyen Bui Trong Tin" userId="e8b171ad-d98b-49d5-bbe6-f86bd94206fe" providerId="ADAL" clId="{3B2AA5FE-B6A3-44FF-8BD6-F7D9102A9E1F}" dt="2021-06-27T03:11:48.826" v="4849" actId="20577"/>
          <ac:spMkLst>
            <pc:docMk/>
            <pc:sldMk cId="627721433" sldId="418"/>
            <ac:spMk id="3" creationId="{139D5992-74CA-4E5E-831D-1F8F99FB57FF}"/>
          </ac:spMkLst>
        </pc:spChg>
        <pc:picChg chg="add mod">
          <ac:chgData name="Nguyen Bui Trong Tin" userId="e8b171ad-d98b-49d5-bbe6-f86bd94206fe" providerId="ADAL" clId="{3B2AA5FE-B6A3-44FF-8BD6-F7D9102A9E1F}" dt="2021-06-26T18:37:26.611" v="670" actId="1076"/>
          <ac:picMkLst>
            <pc:docMk/>
            <pc:sldMk cId="627721433" sldId="418"/>
            <ac:picMk id="2" creationId="{C676A028-5BC6-4F18-A83E-6EA9B28D151D}"/>
          </ac:picMkLst>
        </pc:picChg>
      </pc:sldChg>
      <pc:sldChg chg="add del">
        <pc:chgData name="Nguyen Bui Trong Tin" userId="e8b171ad-d98b-49d5-bbe6-f86bd94206fe" providerId="ADAL" clId="{3B2AA5FE-B6A3-44FF-8BD6-F7D9102A9E1F}" dt="2021-06-26T18:36:40.223" v="626" actId="2696"/>
        <pc:sldMkLst>
          <pc:docMk/>
          <pc:sldMk cId="3134075220" sldId="418"/>
        </pc:sldMkLst>
      </pc:sldChg>
      <pc:sldChg chg="addSp modSp add mod">
        <pc:chgData name="Nguyen Bui Trong Tin" userId="e8b171ad-d98b-49d5-bbe6-f86bd94206fe" providerId="ADAL" clId="{3B2AA5FE-B6A3-44FF-8BD6-F7D9102A9E1F}" dt="2021-06-27T03:12:11.476" v="4856" actId="20577"/>
        <pc:sldMkLst>
          <pc:docMk/>
          <pc:sldMk cId="900824628" sldId="419"/>
        </pc:sldMkLst>
        <pc:spChg chg="mod">
          <ac:chgData name="Nguyen Bui Trong Tin" userId="e8b171ad-d98b-49d5-bbe6-f86bd94206fe" providerId="ADAL" clId="{3B2AA5FE-B6A3-44FF-8BD6-F7D9102A9E1F}" dt="2021-06-27T03:12:11.476" v="4856" actId="20577"/>
          <ac:spMkLst>
            <pc:docMk/>
            <pc:sldMk cId="900824628" sldId="419"/>
            <ac:spMk id="3" creationId="{139D5992-74CA-4E5E-831D-1F8F99FB57FF}"/>
          </ac:spMkLst>
        </pc:spChg>
        <pc:picChg chg="add mod">
          <ac:chgData name="Nguyen Bui Trong Tin" userId="e8b171ad-d98b-49d5-bbe6-f86bd94206fe" providerId="ADAL" clId="{3B2AA5FE-B6A3-44FF-8BD6-F7D9102A9E1F}" dt="2021-06-26T18:37:36.866" v="672" actId="1076"/>
          <ac:picMkLst>
            <pc:docMk/>
            <pc:sldMk cId="900824628" sldId="419"/>
            <ac:picMk id="2" creationId="{DACE0616-1847-4553-9755-B735F6DDF6C1}"/>
          </ac:picMkLst>
        </pc:picChg>
      </pc:sldChg>
      <pc:sldChg chg="addSp modSp add mod">
        <pc:chgData name="Nguyen Bui Trong Tin" userId="e8b171ad-d98b-49d5-bbe6-f86bd94206fe" providerId="ADAL" clId="{3B2AA5FE-B6A3-44FF-8BD6-F7D9102A9E1F}" dt="2021-06-27T03:12:18.428" v="4857" actId="20577"/>
        <pc:sldMkLst>
          <pc:docMk/>
          <pc:sldMk cId="4040671024" sldId="420"/>
        </pc:sldMkLst>
        <pc:spChg chg="mod">
          <ac:chgData name="Nguyen Bui Trong Tin" userId="e8b171ad-d98b-49d5-bbe6-f86bd94206fe" providerId="ADAL" clId="{3B2AA5FE-B6A3-44FF-8BD6-F7D9102A9E1F}" dt="2021-06-27T03:12:18.428" v="4857" actId="20577"/>
          <ac:spMkLst>
            <pc:docMk/>
            <pc:sldMk cId="4040671024" sldId="420"/>
            <ac:spMk id="3" creationId="{139D5992-74CA-4E5E-831D-1F8F99FB57FF}"/>
          </ac:spMkLst>
        </pc:spChg>
        <pc:picChg chg="add mod">
          <ac:chgData name="Nguyen Bui Trong Tin" userId="e8b171ad-d98b-49d5-bbe6-f86bd94206fe" providerId="ADAL" clId="{3B2AA5FE-B6A3-44FF-8BD6-F7D9102A9E1F}" dt="2021-06-26T18:37:44.015" v="674" actId="1076"/>
          <ac:picMkLst>
            <pc:docMk/>
            <pc:sldMk cId="4040671024" sldId="420"/>
            <ac:picMk id="2" creationId="{6A028464-A988-4FEF-BDF9-1F32B5878F04}"/>
          </ac:picMkLst>
        </pc:picChg>
      </pc:sldChg>
      <pc:sldChg chg="addSp modSp add mod">
        <pc:chgData name="Nguyen Bui Trong Tin" userId="e8b171ad-d98b-49d5-bbe6-f86bd94206fe" providerId="ADAL" clId="{3B2AA5FE-B6A3-44FF-8BD6-F7D9102A9E1F}" dt="2021-06-27T03:12:24.805" v="4858" actId="20577"/>
        <pc:sldMkLst>
          <pc:docMk/>
          <pc:sldMk cId="4236993162" sldId="421"/>
        </pc:sldMkLst>
        <pc:spChg chg="mod">
          <ac:chgData name="Nguyen Bui Trong Tin" userId="e8b171ad-d98b-49d5-bbe6-f86bd94206fe" providerId="ADAL" clId="{3B2AA5FE-B6A3-44FF-8BD6-F7D9102A9E1F}" dt="2021-06-27T03:12:24.805" v="4858" actId="20577"/>
          <ac:spMkLst>
            <pc:docMk/>
            <pc:sldMk cId="4236993162" sldId="421"/>
            <ac:spMk id="3" creationId="{139D5992-74CA-4E5E-831D-1F8F99FB57FF}"/>
          </ac:spMkLst>
        </pc:spChg>
        <pc:picChg chg="add mod">
          <ac:chgData name="Nguyen Bui Trong Tin" userId="e8b171ad-d98b-49d5-bbe6-f86bd94206fe" providerId="ADAL" clId="{3B2AA5FE-B6A3-44FF-8BD6-F7D9102A9E1F}" dt="2021-06-26T18:37:56.476" v="676" actId="1076"/>
          <ac:picMkLst>
            <pc:docMk/>
            <pc:sldMk cId="4236993162" sldId="421"/>
            <ac:picMk id="2" creationId="{923204E2-5018-4D0D-B6EB-BBACF3AFE475}"/>
          </ac:picMkLst>
        </pc:picChg>
      </pc:sldChg>
      <pc:sldChg chg="addSp modSp add mod">
        <pc:chgData name="Nguyen Bui Trong Tin" userId="e8b171ad-d98b-49d5-bbe6-f86bd94206fe" providerId="ADAL" clId="{3B2AA5FE-B6A3-44FF-8BD6-F7D9102A9E1F}" dt="2021-06-27T03:12:36.803" v="4859" actId="20577"/>
        <pc:sldMkLst>
          <pc:docMk/>
          <pc:sldMk cId="278334516" sldId="422"/>
        </pc:sldMkLst>
        <pc:spChg chg="mod">
          <ac:chgData name="Nguyen Bui Trong Tin" userId="e8b171ad-d98b-49d5-bbe6-f86bd94206fe" providerId="ADAL" clId="{3B2AA5FE-B6A3-44FF-8BD6-F7D9102A9E1F}" dt="2021-06-27T03:12:36.803" v="4859" actId="20577"/>
          <ac:spMkLst>
            <pc:docMk/>
            <pc:sldMk cId="278334516" sldId="422"/>
            <ac:spMk id="3" creationId="{139D5992-74CA-4E5E-831D-1F8F99FB57FF}"/>
          </ac:spMkLst>
        </pc:spChg>
        <pc:picChg chg="add mod">
          <ac:chgData name="Nguyen Bui Trong Tin" userId="e8b171ad-d98b-49d5-bbe6-f86bd94206fe" providerId="ADAL" clId="{3B2AA5FE-B6A3-44FF-8BD6-F7D9102A9E1F}" dt="2021-06-26T18:38:09.402" v="680" actId="14100"/>
          <ac:picMkLst>
            <pc:docMk/>
            <pc:sldMk cId="278334516" sldId="422"/>
            <ac:picMk id="2" creationId="{0BD10FCE-7281-4003-8522-4CEE5BD55205}"/>
          </ac:picMkLst>
        </pc:picChg>
      </pc:sldChg>
      <pc:sldChg chg="addSp modSp add mod">
        <pc:chgData name="Nguyen Bui Trong Tin" userId="e8b171ad-d98b-49d5-bbe6-f86bd94206fe" providerId="ADAL" clId="{3B2AA5FE-B6A3-44FF-8BD6-F7D9102A9E1F}" dt="2021-06-27T03:12:45.972" v="4860" actId="20577"/>
        <pc:sldMkLst>
          <pc:docMk/>
          <pc:sldMk cId="452003682" sldId="423"/>
        </pc:sldMkLst>
        <pc:spChg chg="mod">
          <ac:chgData name="Nguyen Bui Trong Tin" userId="e8b171ad-d98b-49d5-bbe6-f86bd94206fe" providerId="ADAL" clId="{3B2AA5FE-B6A3-44FF-8BD6-F7D9102A9E1F}" dt="2021-06-27T03:12:45.972" v="4860" actId="20577"/>
          <ac:spMkLst>
            <pc:docMk/>
            <pc:sldMk cId="452003682" sldId="423"/>
            <ac:spMk id="3" creationId="{139D5992-74CA-4E5E-831D-1F8F99FB57FF}"/>
          </ac:spMkLst>
        </pc:spChg>
        <pc:picChg chg="add mod">
          <ac:chgData name="Nguyen Bui Trong Tin" userId="e8b171ad-d98b-49d5-bbe6-f86bd94206fe" providerId="ADAL" clId="{3B2AA5FE-B6A3-44FF-8BD6-F7D9102A9E1F}" dt="2021-06-26T18:38:19.484" v="682" actId="1076"/>
          <ac:picMkLst>
            <pc:docMk/>
            <pc:sldMk cId="452003682" sldId="423"/>
            <ac:picMk id="2" creationId="{0E63E5C9-8481-482A-BF96-5D5879015481}"/>
          </ac:picMkLst>
        </pc:picChg>
      </pc:sldChg>
      <pc:sldChg chg="addSp delSp modSp add del mod">
        <pc:chgData name="Nguyen Bui Trong Tin" userId="e8b171ad-d98b-49d5-bbe6-f86bd94206fe" providerId="ADAL" clId="{3B2AA5FE-B6A3-44FF-8BD6-F7D9102A9E1F}" dt="2021-06-26T18:39:46.563" v="730" actId="47"/>
        <pc:sldMkLst>
          <pc:docMk/>
          <pc:sldMk cId="2688192471" sldId="424"/>
        </pc:sldMkLst>
        <pc:picChg chg="add del mod">
          <ac:chgData name="Nguyen Bui Trong Tin" userId="e8b171ad-d98b-49d5-bbe6-f86bd94206fe" providerId="ADAL" clId="{3B2AA5FE-B6A3-44FF-8BD6-F7D9102A9E1F}" dt="2021-06-26T18:39:45.008" v="729" actId="21"/>
          <ac:picMkLst>
            <pc:docMk/>
            <pc:sldMk cId="2688192471" sldId="424"/>
            <ac:picMk id="2" creationId="{678CCED7-3A96-48F2-95B5-29E2D3E6E9C3}"/>
          </ac:picMkLst>
        </pc:picChg>
      </pc:sldChg>
      <pc:sldChg chg="addSp delSp modSp add mod">
        <pc:chgData name="Nguyen Bui Trong Tin" userId="e8b171ad-d98b-49d5-bbe6-f86bd94206fe" providerId="ADAL" clId="{3B2AA5FE-B6A3-44FF-8BD6-F7D9102A9E1F}" dt="2021-06-27T03:15:19.585" v="5034" actId="20577"/>
        <pc:sldMkLst>
          <pc:docMk/>
          <pc:sldMk cId="1202523845" sldId="425"/>
        </pc:sldMkLst>
        <pc:spChg chg="mod">
          <ac:chgData name="Nguyen Bui Trong Tin" userId="e8b171ad-d98b-49d5-bbe6-f86bd94206fe" providerId="ADAL" clId="{3B2AA5FE-B6A3-44FF-8BD6-F7D9102A9E1F}" dt="2021-06-27T03:15:19.585" v="5034" actId="20577"/>
          <ac:spMkLst>
            <pc:docMk/>
            <pc:sldMk cId="1202523845" sldId="425"/>
            <ac:spMk id="3" creationId="{139D5992-74CA-4E5E-831D-1F8F99FB57FF}"/>
          </ac:spMkLst>
        </pc:spChg>
        <pc:picChg chg="add del">
          <ac:chgData name="Nguyen Bui Trong Tin" userId="e8b171ad-d98b-49d5-bbe6-f86bd94206fe" providerId="ADAL" clId="{3B2AA5FE-B6A3-44FF-8BD6-F7D9102A9E1F}" dt="2021-06-26T18:39:25.448" v="723" actId="478"/>
          <ac:picMkLst>
            <pc:docMk/>
            <pc:sldMk cId="1202523845" sldId="425"/>
            <ac:picMk id="2" creationId="{3F0D259D-89FD-4883-94E4-351080C5FA2B}"/>
          </ac:picMkLst>
        </pc:picChg>
        <pc:picChg chg="add mod">
          <ac:chgData name="Nguyen Bui Trong Tin" userId="e8b171ad-d98b-49d5-bbe6-f86bd94206fe" providerId="ADAL" clId="{3B2AA5FE-B6A3-44FF-8BD6-F7D9102A9E1F}" dt="2021-06-26T18:39:31.422" v="725" actId="1076"/>
          <ac:picMkLst>
            <pc:docMk/>
            <pc:sldMk cId="1202523845" sldId="425"/>
            <ac:picMk id="4" creationId="{4720B065-4B59-40A4-A432-33C48860572B}"/>
          </ac:picMkLst>
        </pc:picChg>
        <pc:picChg chg="add mod">
          <ac:chgData name="Nguyen Bui Trong Tin" userId="e8b171ad-d98b-49d5-bbe6-f86bd94206fe" providerId="ADAL" clId="{3B2AA5FE-B6A3-44FF-8BD6-F7D9102A9E1F}" dt="2021-06-26T18:40:13.714" v="744" actId="1076"/>
          <ac:picMkLst>
            <pc:docMk/>
            <pc:sldMk cId="1202523845" sldId="425"/>
            <ac:picMk id="5" creationId="{9FC313C9-20C4-49F1-A319-0F3B49A25014}"/>
          </ac:picMkLst>
        </pc:picChg>
        <pc:picChg chg="add del mod">
          <ac:chgData name="Nguyen Bui Trong Tin" userId="e8b171ad-d98b-49d5-bbe6-f86bd94206fe" providerId="ADAL" clId="{3B2AA5FE-B6A3-44FF-8BD6-F7D9102A9E1F}" dt="2021-06-26T18:39:52.911" v="733" actId="478"/>
          <ac:picMkLst>
            <pc:docMk/>
            <pc:sldMk cId="1202523845" sldId="425"/>
            <ac:picMk id="6" creationId="{4E5066A7-03BD-44C4-974F-F36E8ADB2F10}"/>
          </ac:picMkLst>
        </pc:picChg>
        <pc:picChg chg="add del mod">
          <ac:chgData name="Nguyen Bui Trong Tin" userId="e8b171ad-d98b-49d5-bbe6-f86bd94206fe" providerId="ADAL" clId="{3B2AA5FE-B6A3-44FF-8BD6-F7D9102A9E1F}" dt="2021-06-26T18:39:56.179" v="735" actId="478"/>
          <ac:picMkLst>
            <pc:docMk/>
            <pc:sldMk cId="1202523845" sldId="425"/>
            <ac:picMk id="7" creationId="{0C31845C-29AA-4E59-8525-634D0F1445E8}"/>
          </ac:picMkLst>
        </pc:picChg>
        <pc:picChg chg="add mod">
          <ac:chgData name="Nguyen Bui Trong Tin" userId="e8b171ad-d98b-49d5-bbe6-f86bd94206fe" providerId="ADAL" clId="{3B2AA5FE-B6A3-44FF-8BD6-F7D9102A9E1F}" dt="2021-06-26T18:40:15.947" v="745" actId="14100"/>
          <ac:picMkLst>
            <pc:docMk/>
            <pc:sldMk cId="1202523845" sldId="425"/>
            <ac:picMk id="8" creationId="{1EC35ABE-A1FA-48FA-80C5-96C4BCFA5142}"/>
          </ac:picMkLst>
        </pc:picChg>
      </pc:sldChg>
      <pc:sldChg chg="addSp delSp modSp add mod">
        <pc:chgData name="Nguyen Bui Trong Tin" userId="e8b171ad-d98b-49d5-bbe6-f86bd94206fe" providerId="ADAL" clId="{3B2AA5FE-B6A3-44FF-8BD6-F7D9102A9E1F}" dt="2021-06-27T03:15:49.247" v="5036" actId="20577"/>
        <pc:sldMkLst>
          <pc:docMk/>
          <pc:sldMk cId="4170596319" sldId="426"/>
        </pc:sldMkLst>
        <pc:spChg chg="mod">
          <ac:chgData name="Nguyen Bui Trong Tin" userId="e8b171ad-d98b-49d5-bbe6-f86bd94206fe" providerId="ADAL" clId="{3B2AA5FE-B6A3-44FF-8BD6-F7D9102A9E1F}" dt="2021-06-27T03:15:49.247" v="5036" actId="20577"/>
          <ac:spMkLst>
            <pc:docMk/>
            <pc:sldMk cId="4170596319" sldId="426"/>
            <ac:spMk id="3" creationId="{139D5992-74CA-4E5E-831D-1F8F99FB57FF}"/>
          </ac:spMkLst>
        </pc:spChg>
        <pc:picChg chg="add del mod">
          <ac:chgData name="Nguyen Bui Trong Tin" userId="e8b171ad-d98b-49d5-bbe6-f86bd94206fe" providerId="ADAL" clId="{3B2AA5FE-B6A3-44FF-8BD6-F7D9102A9E1F}" dt="2021-06-26T18:40:49.522" v="751"/>
          <ac:picMkLst>
            <pc:docMk/>
            <pc:sldMk cId="4170596319" sldId="426"/>
            <ac:picMk id="2" creationId="{F30C48A5-6C56-4016-BD51-B2E2CAB131A5}"/>
          </ac:picMkLst>
        </pc:picChg>
        <pc:picChg chg="add mod">
          <ac:chgData name="Nguyen Bui Trong Tin" userId="e8b171ad-d98b-49d5-bbe6-f86bd94206fe" providerId="ADAL" clId="{3B2AA5FE-B6A3-44FF-8BD6-F7D9102A9E1F}" dt="2021-06-26T18:40:57.613" v="754" actId="14100"/>
          <ac:picMkLst>
            <pc:docMk/>
            <pc:sldMk cId="4170596319" sldId="426"/>
            <ac:picMk id="4" creationId="{1EA4FD77-D147-4425-938E-68447E556276}"/>
          </ac:picMkLst>
        </pc:picChg>
      </pc:sldChg>
      <pc:sldChg chg="addSp delSp modSp add mod">
        <pc:chgData name="Nguyen Bui Trong Tin" userId="e8b171ad-d98b-49d5-bbe6-f86bd94206fe" providerId="ADAL" clId="{3B2AA5FE-B6A3-44FF-8BD6-F7D9102A9E1F}" dt="2021-06-27T03:17:54.830" v="5095" actId="20577"/>
        <pc:sldMkLst>
          <pc:docMk/>
          <pc:sldMk cId="385475827" sldId="427"/>
        </pc:sldMkLst>
        <pc:spChg chg="mod">
          <ac:chgData name="Nguyen Bui Trong Tin" userId="e8b171ad-d98b-49d5-bbe6-f86bd94206fe" providerId="ADAL" clId="{3B2AA5FE-B6A3-44FF-8BD6-F7D9102A9E1F}" dt="2021-06-27T03:17:54.830" v="5095" actId="20577"/>
          <ac:spMkLst>
            <pc:docMk/>
            <pc:sldMk cId="385475827" sldId="427"/>
            <ac:spMk id="3" creationId="{139D5992-74CA-4E5E-831D-1F8F99FB57FF}"/>
          </ac:spMkLst>
        </pc:spChg>
        <pc:spChg chg="add mod">
          <ac:chgData name="Nguyen Bui Trong Tin" userId="e8b171ad-d98b-49d5-bbe6-f86bd94206fe" providerId="ADAL" clId="{3B2AA5FE-B6A3-44FF-8BD6-F7D9102A9E1F}" dt="2021-06-27T03:17:46.008" v="5094" actId="14100"/>
          <ac:spMkLst>
            <pc:docMk/>
            <pc:sldMk cId="385475827" sldId="427"/>
            <ac:spMk id="5" creationId="{EE097CBC-83F1-405F-B85C-79416FAE9A45}"/>
          </ac:spMkLst>
        </pc:spChg>
        <pc:graphicFrameChg chg="add del mod">
          <ac:chgData name="Nguyen Bui Trong Tin" userId="e8b171ad-d98b-49d5-bbe6-f86bd94206fe" providerId="ADAL" clId="{3B2AA5FE-B6A3-44FF-8BD6-F7D9102A9E1F}" dt="2021-06-26T18:44:23.440" v="906"/>
          <ac:graphicFrameMkLst>
            <pc:docMk/>
            <pc:sldMk cId="385475827" sldId="427"/>
            <ac:graphicFrameMk id="2" creationId="{410F6965-DC40-4553-907A-E8FF22B59364}"/>
          </ac:graphicFrameMkLst>
        </pc:graphicFrameChg>
      </pc:sldChg>
      <pc:sldChg chg="add del">
        <pc:chgData name="Nguyen Bui Trong Tin" userId="e8b171ad-d98b-49d5-bbe6-f86bd94206fe" providerId="ADAL" clId="{3B2AA5FE-B6A3-44FF-8BD6-F7D9102A9E1F}" dt="2021-06-26T18:41:11.389" v="755" actId="47"/>
        <pc:sldMkLst>
          <pc:docMk/>
          <pc:sldMk cId="3082698531" sldId="427"/>
        </pc:sldMkLst>
      </pc:sldChg>
      <pc:sldChg chg="addSp delSp modSp add del mod">
        <pc:chgData name="Nguyen Bui Trong Tin" userId="e8b171ad-d98b-49d5-bbe6-f86bd94206fe" providerId="ADAL" clId="{3B2AA5FE-B6A3-44FF-8BD6-F7D9102A9E1F}" dt="2021-06-27T03:21:07.917" v="5330" actId="20577"/>
        <pc:sldMkLst>
          <pc:docMk/>
          <pc:sldMk cId="1729390236" sldId="428"/>
        </pc:sldMkLst>
        <pc:spChg chg="mod">
          <ac:chgData name="Nguyen Bui Trong Tin" userId="e8b171ad-d98b-49d5-bbe6-f86bd94206fe" providerId="ADAL" clId="{3B2AA5FE-B6A3-44FF-8BD6-F7D9102A9E1F}" dt="2021-06-27T03:21:07.917" v="5330" actId="20577"/>
          <ac:spMkLst>
            <pc:docMk/>
            <pc:sldMk cId="1729390236" sldId="428"/>
            <ac:spMk id="3" creationId="{139D5992-74CA-4E5E-831D-1F8F99FB57FF}"/>
          </ac:spMkLst>
        </pc:spChg>
        <pc:spChg chg="add mod">
          <ac:chgData name="Nguyen Bui Trong Tin" userId="e8b171ad-d98b-49d5-bbe6-f86bd94206fe" providerId="ADAL" clId="{3B2AA5FE-B6A3-44FF-8BD6-F7D9102A9E1F}" dt="2021-06-26T18:44:44.414" v="919" actId="14100"/>
          <ac:spMkLst>
            <pc:docMk/>
            <pc:sldMk cId="1729390236" sldId="428"/>
            <ac:spMk id="5" creationId="{A0E64231-8324-406A-B2F6-4C864E4F5DF7}"/>
          </ac:spMkLst>
        </pc:spChg>
        <pc:graphicFrameChg chg="add del mod">
          <ac:chgData name="Nguyen Bui Trong Tin" userId="e8b171ad-d98b-49d5-bbe6-f86bd94206fe" providerId="ADAL" clId="{3B2AA5FE-B6A3-44FF-8BD6-F7D9102A9E1F}" dt="2021-06-26T18:43:52.062" v="897"/>
          <ac:graphicFrameMkLst>
            <pc:docMk/>
            <pc:sldMk cId="1729390236" sldId="428"/>
            <ac:graphicFrameMk id="2" creationId="{060777F3-0177-4A3F-B98F-F2F329026239}"/>
          </ac:graphicFrameMkLst>
        </pc:graphicFrameChg>
      </pc:sldChg>
      <pc:sldChg chg="add del">
        <pc:chgData name="Nguyen Bui Trong Tin" userId="e8b171ad-d98b-49d5-bbe6-f86bd94206fe" providerId="ADAL" clId="{3B2AA5FE-B6A3-44FF-8BD6-F7D9102A9E1F}" dt="2021-06-26T18:41:11.389" v="755" actId="47"/>
        <pc:sldMkLst>
          <pc:docMk/>
          <pc:sldMk cId="2909831077" sldId="428"/>
        </pc:sldMkLst>
      </pc:sldChg>
      <pc:sldChg chg="addSp modSp add mod ord">
        <pc:chgData name="Nguyen Bui Trong Tin" userId="e8b171ad-d98b-49d5-bbe6-f86bd94206fe" providerId="ADAL" clId="{3B2AA5FE-B6A3-44FF-8BD6-F7D9102A9E1F}" dt="2021-06-27T03:17:37.966" v="5093" actId="20577"/>
        <pc:sldMkLst>
          <pc:docMk/>
          <pc:sldMk cId="3976552675" sldId="429"/>
        </pc:sldMkLst>
        <pc:spChg chg="mod">
          <ac:chgData name="Nguyen Bui Trong Tin" userId="e8b171ad-d98b-49d5-bbe6-f86bd94206fe" providerId="ADAL" clId="{3B2AA5FE-B6A3-44FF-8BD6-F7D9102A9E1F}" dt="2021-06-27T03:17:37.966" v="5093" actId="20577"/>
          <ac:spMkLst>
            <pc:docMk/>
            <pc:sldMk cId="3976552675" sldId="429"/>
            <ac:spMk id="3" creationId="{139D5992-74CA-4E5E-831D-1F8F99FB57FF}"/>
          </ac:spMkLst>
        </pc:spChg>
        <pc:spChg chg="add mod">
          <ac:chgData name="Nguyen Bui Trong Tin" userId="e8b171ad-d98b-49d5-bbe6-f86bd94206fe" providerId="ADAL" clId="{3B2AA5FE-B6A3-44FF-8BD6-F7D9102A9E1F}" dt="2021-06-26T18:44:01.351" v="899" actId="571"/>
          <ac:spMkLst>
            <pc:docMk/>
            <pc:sldMk cId="3976552675" sldId="429"/>
            <ac:spMk id="4" creationId="{49124679-7152-4EC7-A887-11236980A90F}"/>
          </ac:spMkLst>
        </pc:spChg>
        <pc:spChg chg="add mod">
          <ac:chgData name="Nguyen Bui Trong Tin" userId="e8b171ad-d98b-49d5-bbe6-f86bd94206fe" providerId="ADAL" clId="{3B2AA5FE-B6A3-44FF-8BD6-F7D9102A9E1F}" dt="2021-06-27T03:16:03.184" v="5038" actId="113"/>
          <ac:spMkLst>
            <pc:docMk/>
            <pc:sldMk cId="3976552675" sldId="429"/>
            <ac:spMk id="5" creationId="{A75CD1CA-1219-41C4-8AB0-A8D0EDB51BAE}"/>
          </ac:spMkLst>
        </pc:spChg>
      </pc:sldChg>
      <pc:sldChg chg="add del">
        <pc:chgData name="Nguyen Bui Trong Tin" userId="e8b171ad-d98b-49d5-bbe6-f86bd94206fe" providerId="ADAL" clId="{3B2AA5FE-B6A3-44FF-8BD6-F7D9102A9E1F}" dt="2021-06-26T18:43:49.959" v="891"/>
        <pc:sldMkLst>
          <pc:docMk/>
          <pc:sldMk cId="554467255" sldId="430"/>
        </pc:sldMkLst>
      </pc:sldChg>
      <pc:sldChg chg="add del">
        <pc:chgData name="Nguyen Bui Trong Tin" userId="e8b171ad-d98b-49d5-bbe6-f86bd94206fe" providerId="ADAL" clId="{3B2AA5FE-B6A3-44FF-8BD6-F7D9102A9E1F}" dt="2021-06-26T18:43:52.062" v="897"/>
        <pc:sldMkLst>
          <pc:docMk/>
          <pc:sldMk cId="1336425089" sldId="430"/>
        </pc:sldMkLst>
      </pc:sldChg>
      <pc:sldChg chg="addSp modSp add mod">
        <pc:chgData name="Nguyen Bui Trong Tin" userId="e8b171ad-d98b-49d5-bbe6-f86bd94206fe" providerId="ADAL" clId="{3B2AA5FE-B6A3-44FF-8BD6-F7D9102A9E1F}" dt="2021-06-27T03:22:35.161" v="5379" actId="14100"/>
        <pc:sldMkLst>
          <pc:docMk/>
          <pc:sldMk cId="2623789335" sldId="430"/>
        </pc:sldMkLst>
        <pc:spChg chg="mod">
          <ac:chgData name="Nguyen Bui Trong Tin" userId="e8b171ad-d98b-49d5-bbe6-f86bd94206fe" providerId="ADAL" clId="{3B2AA5FE-B6A3-44FF-8BD6-F7D9102A9E1F}" dt="2021-06-27T03:21:43.472" v="5373" actId="20577"/>
          <ac:spMkLst>
            <pc:docMk/>
            <pc:sldMk cId="2623789335" sldId="430"/>
            <ac:spMk id="3" creationId="{139D5992-74CA-4E5E-831D-1F8F99FB57FF}"/>
          </ac:spMkLst>
        </pc:spChg>
        <pc:spChg chg="add mod">
          <ac:chgData name="Nguyen Bui Trong Tin" userId="e8b171ad-d98b-49d5-bbe6-f86bd94206fe" providerId="ADAL" clId="{3B2AA5FE-B6A3-44FF-8BD6-F7D9102A9E1F}" dt="2021-06-27T03:22:35.161" v="5379" actId="14100"/>
          <ac:spMkLst>
            <pc:docMk/>
            <pc:sldMk cId="2623789335" sldId="430"/>
            <ac:spMk id="4" creationId="{6458B3BD-F86B-487F-AA08-A65088A595B9}"/>
          </ac:spMkLst>
        </pc:spChg>
      </pc:sldChg>
      <pc:sldChg chg="add del">
        <pc:chgData name="Nguyen Bui Trong Tin" userId="e8b171ad-d98b-49d5-bbe6-f86bd94206fe" providerId="ADAL" clId="{3B2AA5FE-B6A3-44FF-8BD6-F7D9102A9E1F}" dt="2021-06-26T18:43:52.062" v="897"/>
        <pc:sldMkLst>
          <pc:docMk/>
          <pc:sldMk cId="403419322" sldId="431"/>
        </pc:sldMkLst>
      </pc:sldChg>
      <pc:sldChg chg="add del">
        <pc:chgData name="Nguyen Bui Trong Tin" userId="e8b171ad-d98b-49d5-bbe6-f86bd94206fe" providerId="ADAL" clId="{3B2AA5FE-B6A3-44FF-8BD6-F7D9102A9E1F}" dt="2021-06-26T18:43:49.959" v="891"/>
        <pc:sldMkLst>
          <pc:docMk/>
          <pc:sldMk cId="1482815887" sldId="431"/>
        </pc:sldMkLst>
      </pc:sldChg>
      <pc:sldChg chg="addSp modSp add mod modNotesTx">
        <pc:chgData name="Nguyen Bui Trong Tin" userId="e8b171ad-d98b-49d5-bbe6-f86bd94206fe" providerId="ADAL" clId="{3B2AA5FE-B6A3-44FF-8BD6-F7D9102A9E1F}" dt="2021-06-27T03:35:10.304" v="5801" actId="20577"/>
        <pc:sldMkLst>
          <pc:docMk/>
          <pc:sldMk cId="2202442491" sldId="431"/>
        </pc:sldMkLst>
        <pc:picChg chg="add mod">
          <ac:chgData name="Nguyen Bui Trong Tin" userId="e8b171ad-d98b-49d5-bbe6-f86bd94206fe" providerId="ADAL" clId="{3B2AA5FE-B6A3-44FF-8BD6-F7D9102A9E1F}" dt="2021-06-26T18:47:33.287" v="973" actId="14100"/>
          <ac:picMkLst>
            <pc:docMk/>
            <pc:sldMk cId="2202442491" sldId="431"/>
            <ac:picMk id="2" creationId="{D046FCC3-BE85-498A-B8F1-CC47CD689FC9}"/>
          </ac:picMkLst>
        </pc:picChg>
        <pc:picChg chg="add mod">
          <ac:chgData name="Nguyen Bui Trong Tin" userId="e8b171ad-d98b-49d5-bbe6-f86bd94206fe" providerId="ADAL" clId="{3B2AA5FE-B6A3-44FF-8BD6-F7D9102A9E1F}" dt="2021-06-26T18:47:46.095" v="981" actId="1035"/>
          <ac:picMkLst>
            <pc:docMk/>
            <pc:sldMk cId="2202442491" sldId="431"/>
            <ac:picMk id="4" creationId="{769439B7-898C-462B-824C-C943E1B766D4}"/>
          </ac:picMkLst>
        </pc:picChg>
      </pc:sldChg>
      <pc:sldChg chg="add del">
        <pc:chgData name="Nguyen Bui Trong Tin" userId="e8b171ad-d98b-49d5-bbe6-f86bd94206fe" providerId="ADAL" clId="{3B2AA5FE-B6A3-44FF-8BD6-F7D9102A9E1F}" dt="2021-06-26T18:45:16.759" v="924" actId="47"/>
        <pc:sldMkLst>
          <pc:docMk/>
          <pc:sldMk cId="4144654586" sldId="431"/>
        </pc:sldMkLst>
      </pc:sldChg>
      <pc:sldChg chg="add del">
        <pc:chgData name="Nguyen Bui Trong Tin" userId="e8b171ad-d98b-49d5-bbe6-f86bd94206fe" providerId="ADAL" clId="{3B2AA5FE-B6A3-44FF-8BD6-F7D9102A9E1F}" dt="2021-06-27T03:35:54.565" v="5802" actId="47"/>
        <pc:sldMkLst>
          <pc:docMk/>
          <pc:sldMk cId="575367679" sldId="432"/>
        </pc:sldMkLst>
      </pc:sldChg>
      <pc:sldChg chg="add del">
        <pc:chgData name="Nguyen Bui Trong Tin" userId="e8b171ad-d98b-49d5-bbe6-f86bd94206fe" providerId="ADAL" clId="{3B2AA5FE-B6A3-44FF-8BD6-F7D9102A9E1F}" dt="2021-06-26T18:43:49.959" v="891"/>
        <pc:sldMkLst>
          <pc:docMk/>
          <pc:sldMk cId="733091590" sldId="432"/>
        </pc:sldMkLst>
      </pc:sldChg>
      <pc:sldChg chg="add del">
        <pc:chgData name="Nguyen Bui Trong Tin" userId="e8b171ad-d98b-49d5-bbe6-f86bd94206fe" providerId="ADAL" clId="{3B2AA5FE-B6A3-44FF-8BD6-F7D9102A9E1F}" dt="2021-06-26T18:43:52.062" v="897"/>
        <pc:sldMkLst>
          <pc:docMk/>
          <pc:sldMk cId="2435211599" sldId="432"/>
        </pc:sldMkLst>
      </pc:sldChg>
      <pc:sldChg chg="addSp modSp add mod">
        <pc:chgData name="Nguyen Bui Trong Tin" userId="e8b171ad-d98b-49d5-bbe6-f86bd94206fe" providerId="ADAL" clId="{3B2AA5FE-B6A3-44FF-8BD6-F7D9102A9E1F}" dt="2021-06-27T03:54:20.044" v="5818" actId="20577"/>
        <pc:sldMkLst>
          <pc:docMk/>
          <pc:sldMk cId="2113570404" sldId="433"/>
        </pc:sldMkLst>
        <pc:spChg chg="mod">
          <ac:chgData name="Nguyen Bui Trong Tin" userId="e8b171ad-d98b-49d5-bbe6-f86bd94206fe" providerId="ADAL" clId="{3B2AA5FE-B6A3-44FF-8BD6-F7D9102A9E1F}" dt="2021-06-27T03:54:20.044" v="5818" actId="20577"/>
          <ac:spMkLst>
            <pc:docMk/>
            <pc:sldMk cId="2113570404" sldId="433"/>
            <ac:spMk id="3" creationId="{139D5992-74CA-4E5E-831D-1F8F99FB57FF}"/>
          </ac:spMkLst>
        </pc:spChg>
        <pc:picChg chg="add mod">
          <ac:chgData name="Nguyen Bui Trong Tin" userId="e8b171ad-d98b-49d5-bbe6-f86bd94206fe" providerId="ADAL" clId="{3B2AA5FE-B6A3-44FF-8BD6-F7D9102A9E1F}" dt="2021-06-26T18:49:38.687" v="999" actId="1076"/>
          <ac:picMkLst>
            <pc:docMk/>
            <pc:sldMk cId="2113570404" sldId="433"/>
            <ac:picMk id="2" creationId="{28B6F6BC-7812-4D26-83CE-903FED45B2F6}"/>
          </ac:picMkLst>
        </pc:picChg>
        <pc:picChg chg="add mod">
          <ac:chgData name="Nguyen Bui Trong Tin" userId="e8b171ad-d98b-49d5-bbe6-f86bd94206fe" providerId="ADAL" clId="{3B2AA5FE-B6A3-44FF-8BD6-F7D9102A9E1F}" dt="2021-06-27T03:46:57.039" v="5817" actId="1076"/>
          <ac:picMkLst>
            <pc:docMk/>
            <pc:sldMk cId="2113570404" sldId="433"/>
            <ac:picMk id="1026" creationId="{D6854041-7E1B-406E-A4D4-E5EE86C1CE81}"/>
          </ac:picMkLst>
        </pc:picChg>
      </pc:sldChg>
      <pc:sldChg chg="add del">
        <pc:chgData name="Nguyen Bui Trong Tin" userId="e8b171ad-d98b-49d5-bbe6-f86bd94206fe" providerId="ADAL" clId="{3B2AA5FE-B6A3-44FF-8BD6-F7D9102A9E1F}" dt="2021-06-26T18:48:26.071" v="982" actId="47"/>
        <pc:sldMkLst>
          <pc:docMk/>
          <pc:sldMk cId="2367409159" sldId="433"/>
        </pc:sldMkLst>
      </pc:sldChg>
      <pc:sldChg chg="add del">
        <pc:chgData name="Nguyen Bui Trong Tin" userId="e8b171ad-d98b-49d5-bbe6-f86bd94206fe" providerId="ADAL" clId="{3B2AA5FE-B6A3-44FF-8BD6-F7D9102A9E1F}" dt="2021-06-26T18:48:26.071" v="982" actId="47"/>
        <pc:sldMkLst>
          <pc:docMk/>
          <pc:sldMk cId="814756358" sldId="434"/>
        </pc:sldMkLst>
      </pc:sldChg>
      <pc:sldChg chg="addSp modSp add mod">
        <pc:chgData name="Nguyen Bui Trong Tin" userId="e8b171ad-d98b-49d5-bbe6-f86bd94206fe" providerId="ADAL" clId="{3B2AA5FE-B6A3-44FF-8BD6-F7D9102A9E1F}" dt="2021-06-27T03:59:49.923" v="5869" actId="20577"/>
        <pc:sldMkLst>
          <pc:docMk/>
          <pc:sldMk cId="2603145818" sldId="434"/>
        </pc:sldMkLst>
        <pc:spChg chg="mod">
          <ac:chgData name="Nguyen Bui Trong Tin" userId="e8b171ad-d98b-49d5-bbe6-f86bd94206fe" providerId="ADAL" clId="{3B2AA5FE-B6A3-44FF-8BD6-F7D9102A9E1F}" dt="2021-06-27T03:59:49.923" v="5869" actId="20577"/>
          <ac:spMkLst>
            <pc:docMk/>
            <pc:sldMk cId="2603145818" sldId="434"/>
            <ac:spMk id="3" creationId="{139D5992-74CA-4E5E-831D-1F8F99FB57FF}"/>
          </ac:spMkLst>
        </pc:spChg>
        <pc:picChg chg="add mod">
          <ac:chgData name="Nguyen Bui Trong Tin" userId="e8b171ad-d98b-49d5-bbe6-f86bd94206fe" providerId="ADAL" clId="{3B2AA5FE-B6A3-44FF-8BD6-F7D9102A9E1F}" dt="2021-06-26T18:49:48.095" v="1001" actId="1076"/>
          <ac:picMkLst>
            <pc:docMk/>
            <pc:sldMk cId="2603145818" sldId="434"/>
            <ac:picMk id="2" creationId="{68B4B681-960D-4CB2-BDA7-E43AD041ECD7}"/>
          </ac:picMkLst>
        </pc:picChg>
      </pc:sldChg>
      <pc:sldChg chg="add del">
        <pc:chgData name="Nguyen Bui Trong Tin" userId="e8b171ad-d98b-49d5-bbe6-f86bd94206fe" providerId="ADAL" clId="{3B2AA5FE-B6A3-44FF-8BD6-F7D9102A9E1F}" dt="2021-06-26T18:48:26.071" v="982" actId="47"/>
        <pc:sldMkLst>
          <pc:docMk/>
          <pc:sldMk cId="574353144" sldId="435"/>
        </pc:sldMkLst>
      </pc:sldChg>
      <pc:sldChg chg="addSp modSp add mod">
        <pc:chgData name="Nguyen Bui Trong Tin" userId="e8b171ad-d98b-49d5-bbe6-f86bd94206fe" providerId="ADAL" clId="{3B2AA5FE-B6A3-44FF-8BD6-F7D9102A9E1F}" dt="2021-06-27T04:01:44.995" v="5881" actId="20577"/>
        <pc:sldMkLst>
          <pc:docMk/>
          <pc:sldMk cId="4171819189" sldId="435"/>
        </pc:sldMkLst>
        <pc:spChg chg="mod">
          <ac:chgData name="Nguyen Bui Trong Tin" userId="e8b171ad-d98b-49d5-bbe6-f86bd94206fe" providerId="ADAL" clId="{3B2AA5FE-B6A3-44FF-8BD6-F7D9102A9E1F}" dt="2021-06-27T04:01:44.995" v="5881" actId="20577"/>
          <ac:spMkLst>
            <pc:docMk/>
            <pc:sldMk cId="4171819189" sldId="435"/>
            <ac:spMk id="3" creationId="{139D5992-74CA-4E5E-831D-1F8F99FB57FF}"/>
          </ac:spMkLst>
        </pc:spChg>
        <pc:picChg chg="add mod">
          <ac:chgData name="Nguyen Bui Trong Tin" userId="e8b171ad-d98b-49d5-bbe6-f86bd94206fe" providerId="ADAL" clId="{3B2AA5FE-B6A3-44FF-8BD6-F7D9102A9E1F}" dt="2021-06-26T18:49:55.245" v="1003" actId="1076"/>
          <ac:picMkLst>
            <pc:docMk/>
            <pc:sldMk cId="4171819189" sldId="435"/>
            <ac:picMk id="2" creationId="{26EC0FFA-5CAF-447D-AB77-73E4ECF6628B}"/>
          </ac:picMkLst>
        </pc:picChg>
      </pc:sldChg>
      <pc:sldChg chg="add del">
        <pc:chgData name="Nguyen Bui Trong Tin" userId="e8b171ad-d98b-49d5-bbe6-f86bd94206fe" providerId="ADAL" clId="{3B2AA5FE-B6A3-44FF-8BD6-F7D9102A9E1F}" dt="2021-06-26T18:48:26.071" v="982" actId="47"/>
        <pc:sldMkLst>
          <pc:docMk/>
          <pc:sldMk cId="1740199052" sldId="436"/>
        </pc:sldMkLst>
      </pc:sldChg>
      <pc:sldChg chg="addSp modSp add mod">
        <pc:chgData name="Nguyen Bui Trong Tin" userId="e8b171ad-d98b-49d5-bbe6-f86bd94206fe" providerId="ADAL" clId="{3B2AA5FE-B6A3-44FF-8BD6-F7D9102A9E1F}" dt="2021-06-26T18:50:04.773" v="1005" actId="1076"/>
        <pc:sldMkLst>
          <pc:docMk/>
          <pc:sldMk cId="2138122785" sldId="436"/>
        </pc:sldMkLst>
        <pc:picChg chg="add mod">
          <ac:chgData name="Nguyen Bui Trong Tin" userId="e8b171ad-d98b-49d5-bbe6-f86bd94206fe" providerId="ADAL" clId="{3B2AA5FE-B6A3-44FF-8BD6-F7D9102A9E1F}" dt="2021-06-26T18:50:04.773" v="1005" actId="1076"/>
          <ac:picMkLst>
            <pc:docMk/>
            <pc:sldMk cId="2138122785" sldId="436"/>
            <ac:picMk id="2" creationId="{616D77DB-1E92-44A3-9208-2F7B96BC79F3}"/>
          </ac:picMkLst>
        </pc:picChg>
      </pc:sldChg>
      <pc:sldChg chg="addSp modSp add mod">
        <pc:chgData name="Nguyen Bui Trong Tin" userId="e8b171ad-d98b-49d5-bbe6-f86bd94206fe" providerId="ADAL" clId="{3B2AA5FE-B6A3-44FF-8BD6-F7D9102A9E1F}" dt="2021-06-27T04:05:43.098" v="5892" actId="20577"/>
        <pc:sldMkLst>
          <pc:docMk/>
          <pc:sldMk cId="2178774591" sldId="437"/>
        </pc:sldMkLst>
        <pc:spChg chg="mod">
          <ac:chgData name="Nguyen Bui Trong Tin" userId="e8b171ad-d98b-49d5-bbe6-f86bd94206fe" providerId="ADAL" clId="{3B2AA5FE-B6A3-44FF-8BD6-F7D9102A9E1F}" dt="2021-06-27T04:05:43.098" v="5892" actId="20577"/>
          <ac:spMkLst>
            <pc:docMk/>
            <pc:sldMk cId="2178774591" sldId="437"/>
            <ac:spMk id="3" creationId="{139D5992-74CA-4E5E-831D-1F8F99FB57FF}"/>
          </ac:spMkLst>
        </pc:spChg>
        <pc:picChg chg="add mod">
          <ac:chgData name="Nguyen Bui Trong Tin" userId="e8b171ad-d98b-49d5-bbe6-f86bd94206fe" providerId="ADAL" clId="{3B2AA5FE-B6A3-44FF-8BD6-F7D9102A9E1F}" dt="2021-06-26T18:50:12.341" v="1007" actId="1076"/>
          <ac:picMkLst>
            <pc:docMk/>
            <pc:sldMk cId="2178774591" sldId="437"/>
            <ac:picMk id="2" creationId="{E62F4B66-C4D7-456C-BE02-C34C2A0DEEA0}"/>
          </ac:picMkLst>
        </pc:picChg>
      </pc:sldChg>
      <pc:sldChg chg="addSp delSp modSp add mod">
        <pc:chgData name="Nguyen Bui Trong Tin" userId="e8b171ad-d98b-49d5-bbe6-f86bd94206fe" providerId="ADAL" clId="{3B2AA5FE-B6A3-44FF-8BD6-F7D9102A9E1F}" dt="2021-06-27T04:07:12.494" v="5904" actId="20577"/>
        <pc:sldMkLst>
          <pc:docMk/>
          <pc:sldMk cId="1735301629" sldId="438"/>
        </pc:sldMkLst>
        <pc:spChg chg="mod">
          <ac:chgData name="Nguyen Bui Trong Tin" userId="e8b171ad-d98b-49d5-bbe6-f86bd94206fe" providerId="ADAL" clId="{3B2AA5FE-B6A3-44FF-8BD6-F7D9102A9E1F}" dt="2021-06-27T04:07:12.494" v="5904" actId="20577"/>
          <ac:spMkLst>
            <pc:docMk/>
            <pc:sldMk cId="1735301629" sldId="438"/>
            <ac:spMk id="3" creationId="{139D5992-74CA-4E5E-831D-1F8F99FB57FF}"/>
          </ac:spMkLst>
        </pc:spChg>
        <pc:picChg chg="add del mod">
          <ac:chgData name="Nguyen Bui Trong Tin" userId="e8b171ad-d98b-49d5-bbe6-f86bd94206fe" providerId="ADAL" clId="{3B2AA5FE-B6A3-44FF-8BD6-F7D9102A9E1F}" dt="2021-06-26T18:50:36.011" v="1011" actId="478"/>
          <ac:picMkLst>
            <pc:docMk/>
            <pc:sldMk cId="1735301629" sldId="438"/>
            <ac:picMk id="2" creationId="{094DF65F-CA03-49FB-BC7A-7C0A95C31B2B}"/>
          </ac:picMkLst>
        </pc:picChg>
        <pc:picChg chg="add del mod">
          <ac:chgData name="Nguyen Bui Trong Tin" userId="e8b171ad-d98b-49d5-bbe6-f86bd94206fe" providerId="ADAL" clId="{3B2AA5FE-B6A3-44FF-8BD6-F7D9102A9E1F}" dt="2021-06-26T18:50:40.944" v="1014" actId="21"/>
          <ac:picMkLst>
            <pc:docMk/>
            <pc:sldMk cId="1735301629" sldId="438"/>
            <ac:picMk id="4" creationId="{378ACDD7-07FF-494C-BF8E-648A19A60393}"/>
          </ac:picMkLst>
        </pc:picChg>
        <pc:picChg chg="add mod">
          <ac:chgData name="Nguyen Bui Trong Tin" userId="e8b171ad-d98b-49d5-bbe6-f86bd94206fe" providerId="ADAL" clId="{3B2AA5FE-B6A3-44FF-8BD6-F7D9102A9E1F}" dt="2021-06-26T18:50:49.315" v="1018" actId="1036"/>
          <ac:picMkLst>
            <pc:docMk/>
            <pc:sldMk cId="1735301629" sldId="438"/>
            <ac:picMk id="5" creationId="{378ACDD7-07FF-494C-BF8E-648A19A60393}"/>
          </ac:picMkLst>
        </pc:picChg>
      </pc:sldChg>
      <pc:sldChg chg="modSp add mod ord">
        <pc:chgData name="Nguyen Bui Trong Tin" userId="e8b171ad-d98b-49d5-bbe6-f86bd94206fe" providerId="ADAL" clId="{3B2AA5FE-B6A3-44FF-8BD6-F7D9102A9E1F}" dt="2021-06-26T18:57:42.664" v="1173" actId="20577"/>
        <pc:sldMkLst>
          <pc:docMk/>
          <pc:sldMk cId="3798395982" sldId="439"/>
        </pc:sldMkLst>
        <pc:spChg chg="mod">
          <ac:chgData name="Nguyen Bui Trong Tin" userId="e8b171ad-d98b-49d5-bbe6-f86bd94206fe" providerId="ADAL" clId="{3B2AA5FE-B6A3-44FF-8BD6-F7D9102A9E1F}" dt="2021-06-26T18:57:42.664" v="1173" actId="20577"/>
          <ac:spMkLst>
            <pc:docMk/>
            <pc:sldMk cId="3798395982" sldId="439"/>
            <ac:spMk id="3" creationId="{139D5992-74CA-4E5E-831D-1F8F99FB57FF}"/>
          </ac:spMkLst>
        </pc:spChg>
      </pc:sldChg>
      <pc:sldChg chg="addSp delSp modSp add mod ord">
        <pc:chgData name="Nguyen Bui Trong Tin" userId="e8b171ad-d98b-49d5-bbe6-f86bd94206fe" providerId="ADAL" clId="{3B2AA5FE-B6A3-44FF-8BD6-F7D9102A9E1F}" dt="2021-06-26T19:02:08.014" v="1235"/>
        <pc:sldMkLst>
          <pc:docMk/>
          <pc:sldMk cId="1108698809" sldId="440"/>
        </pc:sldMkLst>
        <pc:spChg chg="mod">
          <ac:chgData name="Nguyen Bui Trong Tin" userId="e8b171ad-d98b-49d5-bbe6-f86bd94206fe" providerId="ADAL" clId="{3B2AA5FE-B6A3-44FF-8BD6-F7D9102A9E1F}" dt="2021-06-26T19:01:28.092" v="1233" actId="20577"/>
          <ac:spMkLst>
            <pc:docMk/>
            <pc:sldMk cId="1108698809" sldId="440"/>
            <ac:spMk id="3" creationId="{139D5992-74CA-4E5E-831D-1F8F99FB57FF}"/>
          </ac:spMkLst>
        </pc:spChg>
        <pc:picChg chg="add del">
          <ac:chgData name="Nguyen Bui Trong Tin" userId="e8b171ad-d98b-49d5-bbe6-f86bd94206fe" providerId="ADAL" clId="{3B2AA5FE-B6A3-44FF-8BD6-F7D9102A9E1F}" dt="2021-06-26T19:02:08.014" v="1235"/>
          <ac:picMkLst>
            <pc:docMk/>
            <pc:sldMk cId="1108698809" sldId="440"/>
            <ac:picMk id="2" creationId="{F8D51639-9CF5-42FA-8531-269AD9254955}"/>
          </ac:picMkLst>
        </pc:picChg>
      </pc:sldChg>
      <pc:sldChg chg="modSp add mod ord">
        <pc:chgData name="Nguyen Bui Trong Tin" userId="e8b171ad-d98b-49d5-bbe6-f86bd94206fe" providerId="ADAL" clId="{3B2AA5FE-B6A3-44FF-8BD6-F7D9102A9E1F}" dt="2021-06-26T19:02:17.771" v="1247" actId="20577"/>
        <pc:sldMkLst>
          <pc:docMk/>
          <pc:sldMk cId="1765575225" sldId="441"/>
        </pc:sldMkLst>
        <pc:spChg chg="mod">
          <ac:chgData name="Nguyen Bui Trong Tin" userId="e8b171ad-d98b-49d5-bbe6-f86bd94206fe" providerId="ADAL" clId="{3B2AA5FE-B6A3-44FF-8BD6-F7D9102A9E1F}" dt="2021-06-26T19:02:17.771" v="1247" actId="20577"/>
          <ac:spMkLst>
            <pc:docMk/>
            <pc:sldMk cId="1765575225" sldId="441"/>
            <ac:spMk id="3" creationId="{139D5992-74CA-4E5E-831D-1F8F99FB57FF}"/>
          </ac:spMkLst>
        </pc:spChg>
      </pc:sldChg>
      <pc:sldChg chg="modSp add mod ord replId">
        <pc:chgData name="Nguyen Bui Trong Tin" userId="e8b171ad-d98b-49d5-bbe6-f86bd94206fe" providerId="ADAL" clId="{3B2AA5FE-B6A3-44FF-8BD6-F7D9102A9E1F}" dt="2021-06-26T18:54:36.124" v="1119" actId="20577"/>
        <pc:sldMkLst>
          <pc:docMk/>
          <pc:sldMk cId="4180487106" sldId="442"/>
        </pc:sldMkLst>
        <pc:spChg chg="mod">
          <ac:chgData name="Nguyen Bui Trong Tin" userId="e8b171ad-d98b-49d5-bbe6-f86bd94206fe" providerId="ADAL" clId="{3B2AA5FE-B6A3-44FF-8BD6-F7D9102A9E1F}" dt="2021-06-26T18:54:36.124" v="1119" actId="20577"/>
          <ac:spMkLst>
            <pc:docMk/>
            <pc:sldMk cId="4180487106" sldId="442"/>
            <ac:spMk id="3" creationId="{139D5992-74CA-4E5E-831D-1F8F99FB57FF}"/>
          </ac:spMkLst>
        </pc:spChg>
      </pc:sldChg>
      <pc:sldChg chg="addSp modSp add mod">
        <pc:chgData name="Nguyen Bui Trong Tin" userId="e8b171ad-d98b-49d5-bbe6-f86bd94206fe" providerId="ADAL" clId="{3B2AA5FE-B6A3-44FF-8BD6-F7D9102A9E1F}" dt="2021-06-27T04:21:16.992" v="5976" actId="20577"/>
        <pc:sldMkLst>
          <pc:docMk/>
          <pc:sldMk cId="3141320703" sldId="443"/>
        </pc:sldMkLst>
        <pc:spChg chg="mod">
          <ac:chgData name="Nguyen Bui Trong Tin" userId="e8b171ad-d98b-49d5-bbe6-f86bd94206fe" providerId="ADAL" clId="{3B2AA5FE-B6A3-44FF-8BD6-F7D9102A9E1F}" dt="2021-06-27T04:21:16.992" v="5976" actId="20577"/>
          <ac:spMkLst>
            <pc:docMk/>
            <pc:sldMk cId="3141320703" sldId="443"/>
            <ac:spMk id="3" creationId="{139D5992-74CA-4E5E-831D-1F8F99FB57FF}"/>
          </ac:spMkLst>
        </pc:spChg>
        <pc:picChg chg="add mod">
          <ac:chgData name="Nguyen Bui Trong Tin" userId="e8b171ad-d98b-49d5-bbe6-f86bd94206fe" providerId="ADAL" clId="{3B2AA5FE-B6A3-44FF-8BD6-F7D9102A9E1F}" dt="2021-06-26T18:55:12.412" v="1130" actId="1076"/>
          <ac:picMkLst>
            <pc:docMk/>
            <pc:sldMk cId="3141320703" sldId="443"/>
            <ac:picMk id="2" creationId="{B607A6EB-4FED-403D-A90D-E7EC8CE5F28C}"/>
          </ac:picMkLst>
        </pc:picChg>
      </pc:sldChg>
      <pc:sldChg chg="addSp delSp modSp add mod">
        <pc:chgData name="Nguyen Bui Trong Tin" userId="e8b171ad-d98b-49d5-bbe6-f86bd94206fe" providerId="ADAL" clId="{3B2AA5FE-B6A3-44FF-8BD6-F7D9102A9E1F}" dt="2021-06-27T04:46:07.841" v="6045" actId="478"/>
        <pc:sldMkLst>
          <pc:docMk/>
          <pc:sldMk cId="1060641105" sldId="444"/>
        </pc:sldMkLst>
        <pc:spChg chg="mod">
          <ac:chgData name="Nguyen Bui Trong Tin" userId="e8b171ad-d98b-49d5-bbe6-f86bd94206fe" providerId="ADAL" clId="{3B2AA5FE-B6A3-44FF-8BD6-F7D9102A9E1F}" dt="2021-06-26T18:55:23.698" v="1134" actId="14100"/>
          <ac:spMkLst>
            <pc:docMk/>
            <pc:sldMk cId="1060641105" sldId="444"/>
            <ac:spMk id="3" creationId="{139D5992-74CA-4E5E-831D-1F8F99FB57FF}"/>
          </ac:spMkLst>
        </pc:spChg>
        <pc:picChg chg="add del mod">
          <ac:chgData name="Nguyen Bui Trong Tin" userId="e8b171ad-d98b-49d5-bbe6-f86bd94206fe" providerId="ADAL" clId="{3B2AA5FE-B6A3-44FF-8BD6-F7D9102A9E1F}" dt="2021-06-26T18:55:20.044" v="1133" actId="21"/>
          <ac:picMkLst>
            <pc:docMk/>
            <pc:sldMk cId="1060641105" sldId="444"/>
            <ac:picMk id="2" creationId="{22470C01-4AC8-4207-9EAF-532B68FDA748}"/>
          </ac:picMkLst>
        </pc:picChg>
        <pc:picChg chg="add mod">
          <ac:chgData name="Nguyen Bui Trong Tin" userId="e8b171ad-d98b-49d5-bbe6-f86bd94206fe" providerId="ADAL" clId="{3B2AA5FE-B6A3-44FF-8BD6-F7D9102A9E1F}" dt="2021-06-26T18:55:27.662" v="1136" actId="1076"/>
          <ac:picMkLst>
            <pc:docMk/>
            <pc:sldMk cId="1060641105" sldId="444"/>
            <ac:picMk id="4" creationId="{22470C01-4AC8-4207-9EAF-532B68FDA748}"/>
          </ac:picMkLst>
        </pc:picChg>
        <pc:picChg chg="add del mod">
          <ac:chgData name="Nguyen Bui Trong Tin" userId="e8b171ad-d98b-49d5-bbe6-f86bd94206fe" providerId="ADAL" clId="{3B2AA5FE-B6A3-44FF-8BD6-F7D9102A9E1F}" dt="2021-06-27T04:46:07.841" v="6045" actId="478"/>
          <ac:picMkLst>
            <pc:docMk/>
            <pc:sldMk cId="1060641105" sldId="444"/>
            <ac:picMk id="5" creationId="{DCFBAEF7-8CE9-4C31-BD9A-2BA21F92ED3E}"/>
          </ac:picMkLst>
        </pc:picChg>
      </pc:sldChg>
      <pc:sldChg chg="addSp modSp add mod">
        <pc:chgData name="Nguyen Bui Trong Tin" userId="e8b171ad-d98b-49d5-bbe6-f86bd94206fe" providerId="ADAL" clId="{3B2AA5FE-B6A3-44FF-8BD6-F7D9102A9E1F}" dt="2021-06-27T04:47:45.526" v="6088" actId="114"/>
        <pc:sldMkLst>
          <pc:docMk/>
          <pc:sldMk cId="4193179599" sldId="445"/>
        </pc:sldMkLst>
        <pc:spChg chg="mod">
          <ac:chgData name="Nguyen Bui Trong Tin" userId="e8b171ad-d98b-49d5-bbe6-f86bd94206fe" providerId="ADAL" clId="{3B2AA5FE-B6A3-44FF-8BD6-F7D9102A9E1F}" dt="2021-06-27T04:47:45.526" v="6088" actId="114"/>
          <ac:spMkLst>
            <pc:docMk/>
            <pc:sldMk cId="4193179599" sldId="445"/>
            <ac:spMk id="3" creationId="{139D5992-74CA-4E5E-831D-1F8F99FB57FF}"/>
          </ac:spMkLst>
        </pc:spChg>
        <pc:picChg chg="add mod">
          <ac:chgData name="Nguyen Bui Trong Tin" userId="e8b171ad-d98b-49d5-bbe6-f86bd94206fe" providerId="ADAL" clId="{3B2AA5FE-B6A3-44FF-8BD6-F7D9102A9E1F}" dt="2021-06-27T04:25:33.687" v="5977" actId="1076"/>
          <ac:picMkLst>
            <pc:docMk/>
            <pc:sldMk cId="4193179599" sldId="445"/>
            <ac:picMk id="2" creationId="{E62FDB16-9DDA-4D55-8915-A4A9F6E1AB93}"/>
          </ac:picMkLst>
        </pc:picChg>
      </pc:sldChg>
      <pc:sldChg chg="addSp modSp add mod">
        <pc:chgData name="Nguyen Bui Trong Tin" userId="e8b171ad-d98b-49d5-bbe6-f86bd94206fe" providerId="ADAL" clId="{3B2AA5FE-B6A3-44FF-8BD6-F7D9102A9E1F}" dt="2021-06-26T18:55:58.851" v="1144" actId="1076"/>
        <pc:sldMkLst>
          <pc:docMk/>
          <pc:sldMk cId="1006827686" sldId="446"/>
        </pc:sldMkLst>
        <pc:spChg chg="mod">
          <ac:chgData name="Nguyen Bui Trong Tin" userId="e8b171ad-d98b-49d5-bbe6-f86bd94206fe" providerId="ADAL" clId="{3B2AA5FE-B6A3-44FF-8BD6-F7D9102A9E1F}" dt="2021-06-26T18:55:51.748" v="1142" actId="14100"/>
          <ac:spMkLst>
            <pc:docMk/>
            <pc:sldMk cId="1006827686" sldId="446"/>
            <ac:spMk id="3" creationId="{139D5992-74CA-4E5E-831D-1F8F99FB57FF}"/>
          </ac:spMkLst>
        </pc:spChg>
        <pc:picChg chg="add mod">
          <ac:chgData name="Nguyen Bui Trong Tin" userId="e8b171ad-d98b-49d5-bbe6-f86bd94206fe" providerId="ADAL" clId="{3B2AA5FE-B6A3-44FF-8BD6-F7D9102A9E1F}" dt="2021-06-26T18:55:49.387" v="1141" actId="1076"/>
          <ac:picMkLst>
            <pc:docMk/>
            <pc:sldMk cId="1006827686" sldId="446"/>
            <ac:picMk id="2" creationId="{ED275B99-2ABE-4694-B4C0-0FA2710A572E}"/>
          </ac:picMkLst>
        </pc:picChg>
        <pc:picChg chg="add mod">
          <ac:chgData name="Nguyen Bui Trong Tin" userId="e8b171ad-d98b-49d5-bbe6-f86bd94206fe" providerId="ADAL" clId="{3B2AA5FE-B6A3-44FF-8BD6-F7D9102A9E1F}" dt="2021-06-26T18:55:58.851" v="1144" actId="1076"/>
          <ac:picMkLst>
            <pc:docMk/>
            <pc:sldMk cId="1006827686" sldId="446"/>
            <ac:picMk id="4" creationId="{6206541A-0005-40F8-BE3B-43C7C30C57B4}"/>
          </ac:picMkLst>
        </pc:picChg>
      </pc:sldChg>
      <pc:sldChg chg="addSp modSp add mod ord">
        <pc:chgData name="Nguyen Bui Trong Tin" userId="e8b171ad-d98b-49d5-bbe6-f86bd94206fe" providerId="ADAL" clId="{3B2AA5FE-B6A3-44FF-8BD6-F7D9102A9E1F}" dt="2021-06-27T04:17:54.124" v="5968" actId="20577"/>
        <pc:sldMkLst>
          <pc:docMk/>
          <pc:sldMk cId="3649754977" sldId="447"/>
        </pc:sldMkLst>
        <pc:spChg chg="mod">
          <ac:chgData name="Nguyen Bui Trong Tin" userId="e8b171ad-d98b-49d5-bbe6-f86bd94206fe" providerId="ADAL" clId="{3B2AA5FE-B6A3-44FF-8BD6-F7D9102A9E1F}" dt="2021-06-27T04:17:54.124" v="5968" actId="20577"/>
          <ac:spMkLst>
            <pc:docMk/>
            <pc:sldMk cId="3649754977" sldId="447"/>
            <ac:spMk id="3" creationId="{139D5992-74CA-4E5E-831D-1F8F99FB57FF}"/>
          </ac:spMkLst>
        </pc:spChg>
        <pc:picChg chg="add mod">
          <ac:chgData name="Nguyen Bui Trong Tin" userId="e8b171ad-d98b-49d5-bbe6-f86bd94206fe" providerId="ADAL" clId="{3B2AA5FE-B6A3-44FF-8BD6-F7D9102A9E1F}" dt="2021-06-26T18:55:00.760" v="1126" actId="1076"/>
          <ac:picMkLst>
            <pc:docMk/>
            <pc:sldMk cId="3649754977" sldId="447"/>
            <ac:picMk id="2" creationId="{6EA4F0ED-5148-4B9C-B853-129223904BEA}"/>
          </ac:picMkLst>
        </pc:picChg>
      </pc:sldChg>
      <pc:sldChg chg="addSp modSp add mod">
        <pc:chgData name="Nguyen Bui Trong Tin" userId="e8b171ad-d98b-49d5-bbe6-f86bd94206fe" providerId="ADAL" clId="{3B2AA5FE-B6A3-44FF-8BD6-F7D9102A9E1F}" dt="2021-06-27T04:48:12.536" v="6091" actId="20577"/>
        <pc:sldMkLst>
          <pc:docMk/>
          <pc:sldMk cId="3330708108" sldId="448"/>
        </pc:sldMkLst>
        <pc:spChg chg="mod">
          <ac:chgData name="Nguyen Bui Trong Tin" userId="e8b171ad-d98b-49d5-bbe6-f86bd94206fe" providerId="ADAL" clId="{3B2AA5FE-B6A3-44FF-8BD6-F7D9102A9E1F}" dt="2021-06-27T04:48:12.536" v="6091" actId="20577"/>
          <ac:spMkLst>
            <pc:docMk/>
            <pc:sldMk cId="3330708108" sldId="448"/>
            <ac:spMk id="3" creationId="{139D5992-74CA-4E5E-831D-1F8F99FB57FF}"/>
          </ac:spMkLst>
        </pc:spChg>
        <pc:picChg chg="add mod">
          <ac:chgData name="Nguyen Bui Trong Tin" userId="e8b171ad-d98b-49d5-bbe6-f86bd94206fe" providerId="ADAL" clId="{3B2AA5FE-B6A3-44FF-8BD6-F7D9102A9E1F}" dt="2021-06-26T18:56:10.832" v="1147" actId="1076"/>
          <ac:picMkLst>
            <pc:docMk/>
            <pc:sldMk cId="3330708108" sldId="448"/>
            <ac:picMk id="2" creationId="{FE5A6BE9-50ED-496E-94EF-58D51CAB8826}"/>
          </ac:picMkLst>
        </pc:picChg>
      </pc:sldChg>
      <pc:sldChg chg="addSp modSp add del mod">
        <pc:chgData name="Nguyen Bui Trong Tin" userId="e8b171ad-d98b-49d5-bbe6-f86bd94206fe" providerId="ADAL" clId="{3B2AA5FE-B6A3-44FF-8BD6-F7D9102A9E1F}" dt="2021-06-26T18:59:40.927" v="1194" actId="47"/>
        <pc:sldMkLst>
          <pc:docMk/>
          <pc:sldMk cId="4272512505" sldId="449"/>
        </pc:sldMkLst>
        <pc:picChg chg="add mod">
          <ac:chgData name="Nguyen Bui Trong Tin" userId="e8b171ad-d98b-49d5-bbe6-f86bd94206fe" providerId="ADAL" clId="{3B2AA5FE-B6A3-44FF-8BD6-F7D9102A9E1F}" dt="2021-06-26T18:58:21.111" v="1176" actId="14100"/>
          <ac:picMkLst>
            <pc:docMk/>
            <pc:sldMk cId="4272512505" sldId="449"/>
            <ac:picMk id="2" creationId="{27C88573-5515-4536-9099-ED6105041797}"/>
          </ac:picMkLst>
        </pc:picChg>
      </pc:sldChg>
      <pc:sldChg chg="addSp modSp add del mod">
        <pc:chgData name="Nguyen Bui Trong Tin" userId="e8b171ad-d98b-49d5-bbe6-f86bd94206fe" providerId="ADAL" clId="{3B2AA5FE-B6A3-44FF-8BD6-F7D9102A9E1F}" dt="2021-06-26T18:59:40.927" v="1194" actId="47"/>
        <pc:sldMkLst>
          <pc:docMk/>
          <pc:sldMk cId="936779215" sldId="450"/>
        </pc:sldMkLst>
        <pc:picChg chg="add mod">
          <ac:chgData name="Nguyen Bui Trong Tin" userId="e8b171ad-d98b-49d5-bbe6-f86bd94206fe" providerId="ADAL" clId="{3B2AA5FE-B6A3-44FF-8BD6-F7D9102A9E1F}" dt="2021-06-26T18:58:28.747" v="1178" actId="1076"/>
          <ac:picMkLst>
            <pc:docMk/>
            <pc:sldMk cId="936779215" sldId="450"/>
            <ac:picMk id="2" creationId="{CA9EB94E-0F2B-4A5C-A941-49ABF05A70AF}"/>
          </ac:picMkLst>
        </pc:picChg>
      </pc:sldChg>
      <pc:sldChg chg="addSp delSp modSp add del mod">
        <pc:chgData name="Nguyen Bui Trong Tin" userId="e8b171ad-d98b-49d5-bbe6-f86bd94206fe" providerId="ADAL" clId="{3B2AA5FE-B6A3-44FF-8BD6-F7D9102A9E1F}" dt="2021-06-26T18:59:40.927" v="1194" actId="47"/>
        <pc:sldMkLst>
          <pc:docMk/>
          <pc:sldMk cId="517692480" sldId="451"/>
        </pc:sldMkLst>
        <pc:spChg chg="del">
          <ac:chgData name="Nguyen Bui Trong Tin" userId="e8b171ad-d98b-49d5-bbe6-f86bd94206fe" providerId="ADAL" clId="{3B2AA5FE-B6A3-44FF-8BD6-F7D9102A9E1F}" dt="2021-06-26T18:58:45.980" v="1181" actId="478"/>
          <ac:spMkLst>
            <pc:docMk/>
            <pc:sldMk cId="517692480" sldId="451"/>
            <ac:spMk id="3" creationId="{139D5992-74CA-4E5E-831D-1F8F99FB57FF}"/>
          </ac:spMkLst>
        </pc:spChg>
        <pc:spChg chg="add mod">
          <ac:chgData name="Nguyen Bui Trong Tin" userId="e8b171ad-d98b-49d5-bbe6-f86bd94206fe" providerId="ADAL" clId="{3B2AA5FE-B6A3-44FF-8BD6-F7D9102A9E1F}" dt="2021-06-26T18:58:45.980" v="1181" actId="478"/>
          <ac:spMkLst>
            <pc:docMk/>
            <pc:sldMk cId="517692480" sldId="451"/>
            <ac:spMk id="5" creationId="{666CAC89-0A11-4E28-86FC-474C1896C0DF}"/>
          </ac:spMkLst>
        </pc:spChg>
        <pc:picChg chg="add del mod">
          <ac:chgData name="Nguyen Bui Trong Tin" userId="e8b171ad-d98b-49d5-bbe6-f86bd94206fe" providerId="ADAL" clId="{3B2AA5FE-B6A3-44FF-8BD6-F7D9102A9E1F}" dt="2021-06-26T18:58:57.209" v="1185" actId="478"/>
          <ac:picMkLst>
            <pc:docMk/>
            <pc:sldMk cId="517692480" sldId="451"/>
            <ac:picMk id="2" creationId="{6A9C0DF8-7C8C-41E8-A6AF-CFF23FD40C52}"/>
          </ac:picMkLst>
        </pc:picChg>
        <pc:picChg chg="add del mod">
          <ac:chgData name="Nguyen Bui Trong Tin" userId="e8b171ad-d98b-49d5-bbe6-f86bd94206fe" providerId="ADAL" clId="{3B2AA5FE-B6A3-44FF-8BD6-F7D9102A9E1F}" dt="2021-06-26T18:58:56.413" v="1184" actId="478"/>
          <ac:picMkLst>
            <pc:docMk/>
            <pc:sldMk cId="517692480" sldId="451"/>
            <ac:picMk id="6" creationId="{1DA23F79-1215-4E14-835A-83364BF7A71F}"/>
          </ac:picMkLst>
        </pc:picChg>
        <pc:picChg chg="add mod">
          <ac:chgData name="Nguyen Bui Trong Tin" userId="e8b171ad-d98b-49d5-bbe6-f86bd94206fe" providerId="ADAL" clId="{3B2AA5FE-B6A3-44FF-8BD6-F7D9102A9E1F}" dt="2021-06-26T18:59:06.175" v="1187" actId="1076"/>
          <ac:picMkLst>
            <pc:docMk/>
            <pc:sldMk cId="517692480" sldId="451"/>
            <ac:picMk id="7" creationId="{6A6E1CB0-0B01-4EAD-8F29-8CA5BBC1903F}"/>
          </ac:picMkLst>
        </pc:picChg>
      </pc:sldChg>
      <pc:sldChg chg="addSp delSp modSp add mod ord modNotesTx">
        <pc:chgData name="Nguyen Bui Trong Tin" userId="e8b171ad-d98b-49d5-bbe6-f86bd94206fe" providerId="ADAL" clId="{3B2AA5FE-B6A3-44FF-8BD6-F7D9102A9E1F}" dt="2021-06-27T04:51:05.286" v="6283" actId="20577"/>
        <pc:sldMkLst>
          <pc:docMk/>
          <pc:sldMk cId="3155034873" sldId="452"/>
        </pc:sldMkLst>
        <pc:picChg chg="add del mod">
          <ac:chgData name="Nguyen Bui Trong Tin" userId="e8b171ad-d98b-49d5-bbe6-f86bd94206fe" providerId="ADAL" clId="{3B2AA5FE-B6A3-44FF-8BD6-F7D9102A9E1F}" dt="2021-06-26T19:00:13.870" v="1205" actId="478"/>
          <ac:picMkLst>
            <pc:docMk/>
            <pc:sldMk cId="3155034873" sldId="452"/>
            <ac:picMk id="2" creationId="{5DD2AFD8-9689-47F1-8C56-47901C3DAF89}"/>
          </ac:picMkLst>
        </pc:picChg>
        <pc:picChg chg="add del mod">
          <ac:chgData name="Nguyen Bui Trong Tin" userId="e8b171ad-d98b-49d5-bbe6-f86bd94206fe" providerId="ADAL" clId="{3B2AA5FE-B6A3-44FF-8BD6-F7D9102A9E1F}" dt="2021-06-26T19:00:22.545" v="1208" actId="478"/>
          <ac:picMkLst>
            <pc:docMk/>
            <pc:sldMk cId="3155034873" sldId="452"/>
            <ac:picMk id="4" creationId="{23F3F581-79FA-4ABF-B492-84F074F3B69B}"/>
          </ac:picMkLst>
        </pc:picChg>
        <pc:picChg chg="add mod">
          <ac:chgData name="Nguyen Bui Trong Tin" userId="e8b171ad-d98b-49d5-bbe6-f86bd94206fe" providerId="ADAL" clId="{3B2AA5FE-B6A3-44FF-8BD6-F7D9102A9E1F}" dt="2021-06-26T19:00:31.211" v="1210" actId="1076"/>
          <ac:picMkLst>
            <pc:docMk/>
            <pc:sldMk cId="3155034873" sldId="452"/>
            <ac:picMk id="5" creationId="{941F3E91-3918-4FDD-9AAB-B41761FEDCE8}"/>
          </ac:picMkLst>
        </pc:picChg>
      </pc:sldChg>
      <pc:sldChg chg="addSp modSp add del mod">
        <pc:chgData name="Nguyen Bui Trong Tin" userId="e8b171ad-d98b-49d5-bbe6-f86bd94206fe" providerId="ADAL" clId="{3B2AA5FE-B6A3-44FF-8BD6-F7D9102A9E1F}" dt="2021-06-26T18:59:40.927" v="1194" actId="47"/>
        <pc:sldMkLst>
          <pc:docMk/>
          <pc:sldMk cId="163465284" sldId="453"/>
        </pc:sldMkLst>
        <pc:picChg chg="add mod">
          <ac:chgData name="Nguyen Bui Trong Tin" userId="e8b171ad-d98b-49d5-bbe6-f86bd94206fe" providerId="ADAL" clId="{3B2AA5FE-B6A3-44FF-8BD6-F7D9102A9E1F}" dt="2021-06-26T18:59:18.713" v="1191" actId="14100"/>
          <ac:picMkLst>
            <pc:docMk/>
            <pc:sldMk cId="163465284" sldId="453"/>
            <ac:picMk id="2" creationId="{02FF824A-7CF1-4E34-8DCF-FFDF677DDA25}"/>
          </ac:picMkLst>
        </pc:picChg>
      </pc:sldChg>
      <pc:sldChg chg="addSp modSp add mod">
        <pc:chgData name="Nguyen Bui Trong Tin" userId="e8b171ad-d98b-49d5-bbe6-f86bd94206fe" providerId="ADAL" clId="{3B2AA5FE-B6A3-44FF-8BD6-F7D9102A9E1F}" dt="2021-06-27T04:56:28.900" v="6301" actId="20577"/>
        <pc:sldMkLst>
          <pc:docMk/>
          <pc:sldMk cId="1671288076" sldId="453"/>
        </pc:sldMkLst>
        <pc:spChg chg="mod">
          <ac:chgData name="Nguyen Bui Trong Tin" userId="e8b171ad-d98b-49d5-bbe6-f86bd94206fe" providerId="ADAL" clId="{3B2AA5FE-B6A3-44FF-8BD6-F7D9102A9E1F}" dt="2021-06-27T04:56:28.900" v="6301" actId="20577"/>
          <ac:spMkLst>
            <pc:docMk/>
            <pc:sldMk cId="1671288076" sldId="453"/>
            <ac:spMk id="3" creationId="{139D5992-74CA-4E5E-831D-1F8F99FB57FF}"/>
          </ac:spMkLst>
        </pc:spChg>
        <pc:picChg chg="add mod">
          <ac:chgData name="Nguyen Bui Trong Tin" userId="e8b171ad-d98b-49d5-bbe6-f86bd94206fe" providerId="ADAL" clId="{3B2AA5FE-B6A3-44FF-8BD6-F7D9102A9E1F}" dt="2021-06-26T19:02:12.216" v="1238" actId="14100"/>
          <ac:picMkLst>
            <pc:docMk/>
            <pc:sldMk cId="1671288076" sldId="453"/>
            <ac:picMk id="2" creationId="{CD3ED5C2-5F0F-4FD0-9E4E-3686F7D7FB61}"/>
          </ac:picMkLst>
        </pc:picChg>
      </pc:sldChg>
      <pc:sldChg chg="addSp modSp add mod">
        <pc:chgData name="Nguyen Bui Trong Tin" userId="e8b171ad-d98b-49d5-bbe6-f86bd94206fe" providerId="ADAL" clId="{3B2AA5FE-B6A3-44FF-8BD6-F7D9102A9E1F}" dt="2021-06-27T05:04:43.273" v="6319" actId="20577"/>
        <pc:sldMkLst>
          <pc:docMk/>
          <pc:sldMk cId="4117373650" sldId="454"/>
        </pc:sldMkLst>
        <pc:spChg chg="mod">
          <ac:chgData name="Nguyen Bui Trong Tin" userId="e8b171ad-d98b-49d5-bbe6-f86bd94206fe" providerId="ADAL" clId="{3B2AA5FE-B6A3-44FF-8BD6-F7D9102A9E1F}" dt="2021-06-27T05:04:43.273" v="6319" actId="20577"/>
          <ac:spMkLst>
            <pc:docMk/>
            <pc:sldMk cId="4117373650" sldId="454"/>
            <ac:spMk id="3" creationId="{139D5992-74CA-4E5E-831D-1F8F99FB57FF}"/>
          </ac:spMkLst>
        </pc:spChg>
        <pc:picChg chg="add mod">
          <ac:chgData name="Nguyen Bui Trong Tin" userId="e8b171ad-d98b-49d5-bbe6-f86bd94206fe" providerId="ADAL" clId="{3B2AA5FE-B6A3-44FF-8BD6-F7D9102A9E1F}" dt="2021-06-26T19:03:01.385" v="1250" actId="14100"/>
          <ac:picMkLst>
            <pc:docMk/>
            <pc:sldMk cId="4117373650" sldId="454"/>
            <ac:picMk id="2" creationId="{AE39F24A-3E9B-4538-BDE8-90261A4B6B26}"/>
          </ac:picMkLst>
        </pc:picChg>
      </pc:sldChg>
      <pc:sldChg chg="addSp delSp modSp add mod modNotesTx">
        <pc:chgData name="Nguyen Bui Trong Tin" userId="e8b171ad-d98b-49d5-bbe6-f86bd94206fe" providerId="ADAL" clId="{3B2AA5FE-B6A3-44FF-8BD6-F7D9102A9E1F}" dt="2021-06-27T05:08:40.742" v="6327" actId="20577"/>
        <pc:sldMkLst>
          <pc:docMk/>
          <pc:sldMk cId="1624020390" sldId="455"/>
        </pc:sldMkLst>
        <pc:picChg chg="add del mod">
          <ac:chgData name="Nguyen Bui Trong Tin" userId="e8b171ad-d98b-49d5-bbe6-f86bd94206fe" providerId="ADAL" clId="{3B2AA5FE-B6A3-44FF-8BD6-F7D9102A9E1F}" dt="2021-06-26T19:03:39.314" v="1254" actId="478"/>
          <ac:picMkLst>
            <pc:docMk/>
            <pc:sldMk cId="1624020390" sldId="455"/>
            <ac:picMk id="2" creationId="{8852578F-A270-4C01-AF89-E69ECC36AA74}"/>
          </ac:picMkLst>
        </pc:picChg>
        <pc:picChg chg="add mod">
          <ac:chgData name="Nguyen Bui Trong Tin" userId="e8b171ad-d98b-49d5-bbe6-f86bd94206fe" providerId="ADAL" clId="{3B2AA5FE-B6A3-44FF-8BD6-F7D9102A9E1F}" dt="2021-06-26T19:03:52.418" v="1258" actId="14100"/>
          <ac:picMkLst>
            <pc:docMk/>
            <pc:sldMk cId="1624020390" sldId="455"/>
            <ac:picMk id="4" creationId="{6A6B3180-C7FD-4D48-9D0C-4E3E28DC0D03}"/>
          </ac:picMkLst>
        </pc:picChg>
      </pc:sldChg>
      <pc:sldChg chg="addSp modSp add mod ord">
        <pc:chgData name="Nguyen Bui Trong Tin" userId="e8b171ad-d98b-49d5-bbe6-f86bd94206fe" providerId="ADAL" clId="{3B2AA5FE-B6A3-44FF-8BD6-F7D9102A9E1F}" dt="2021-06-27T04:50:24.869" v="6280" actId="20577"/>
        <pc:sldMkLst>
          <pc:docMk/>
          <pc:sldMk cId="436819471" sldId="456"/>
        </pc:sldMkLst>
        <pc:spChg chg="mod">
          <ac:chgData name="Nguyen Bui Trong Tin" userId="e8b171ad-d98b-49d5-bbe6-f86bd94206fe" providerId="ADAL" clId="{3B2AA5FE-B6A3-44FF-8BD6-F7D9102A9E1F}" dt="2021-06-27T04:50:24.869" v="6280" actId="20577"/>
          <ac:spMkLst>
            <pc:docMk/>
            <pc:sldMk cId="436819471" sldId="456"/>
            <ac:spMk id="3" creationId="{139D5992-74CA-4E5E-831D-1F8F99FB57FF}"/>
          </ac:spMkLst>
        </pc:spChg>
        <pc:picChg chg="add mod">
          <ac:chgData name="Nguyen Bui Trong Tin" userId="e8b171ad-d98b-49d5-bbe6-f86bd94206fe" providerId="ADAL" clId="{3B2AA5FE-B6A3-44FF-8BD6-F7D9102A9E1F}" dt="2021-06-26T18:59:58.650" v="1200" actId="1076"/>
          <ac:picMkLst>
            <pc:docMk/>
            <pc:sldMk cId="436819471" sldId="456"/>
            <ac:picMk id="2" creationId="{D588EBF6-9D6E-48F8-86B1-B7700D2A8BB7}"/>
          </ac:picMkLst>
        </pc:picChg>
      </pc:sldChg>
      <pc:sldChg chg="delSp add del mod">
        <pc:chgData name="Nguyen Bui Trong Tin" userId="e8b171ad-d98b-49d5-bbe6-f86bd94206fe" providerId="ADAL" clId="{3B2AA5FE-B6A3-44FF-8BD6-F7D9102A9E1F}" dt="2021-06-27T04:11:00.086" v="5943" actId="47"/>
        <pc:sldMkLst>
          <pc:docMk/>
          <pc:sldMk cId="2382730727" sldId="457"/>
        </pc:sldMkLst>
        <pc:picChg chg="del">
          <ac:chgData name="Nguyen Bui Trong Tin" userId="e8b171ad-d98b-49d5-bbe6-f86bd94206fe" providerId="ADAL" clId="{3B2AA5FE-B6A3-44FF-8BD6-F7D9102A9E1F}" dt="2021-06-27T04:10:58.462" v="5942" actId="21"/>
          <ac:picMkLst>
            <pc:docMk/>
            <pc:sldMk cId="2382730727" sldId="457"/>
            <ac:picMk id="2" creationId="{F06D90EB-917C-44E7-A91C-41A51CDCBADD}"/>
          </ac:picMkLst>
        </pc:picChg>
      </pc:sldChg>
    </pc:docChg>
  </pc:docChgLst>
  <pc:docChgLst>
    <pc:chgData name="Nguyen Bui Trong Tin" userId="e8b171ad-d98b-49d5-bbe6-f86bd94206fe" providerId="ADAL" clId="{FE154A06-6201-465B-871E-D1F4B682C521}"/>
    <pc:docChg chg="undo custSel addSld delSld modSld">
      <pc:chgData name="Nguyen Bui Trong Tin" userId="e8b171ad-d98b-49d5-bbe6-f86bd94206fe" providerId="ADAL" clId="{FE154A06-6201-465B-871E-D1F4B682C521}" dt="2021-05-28T11:15:57.769" v="401" actId="20577"/>
      <pc:docMkLst>
        <pc:docMk/>
      </pc:docMkLst>
      <pc:sldChg chg="modNotesTx">
        <pc:chgData name="Nguyen Bui Trong Tin" userId="e8b171ad-d98b-49d5-bbe6-f86bd94206fe" providerId="ADAL" clId="{FE154A06-6201-465B-871E-D1F4B682C521}" dt="2021-05-27T16:55:18.864" v="22" actId="20577"/>
        <pc:sldMkLst>
          <pc:docMk/>
          <pc:sldMk cId="1495374394" sldId="256"/>
        </pc:sldMkLst>
      </pc:sldChg>
      <pc:sldChg chg="modNotesTx">
        <pc:chgData name="Nguyen Bui Trong Tin" userId="e8b171ad-d98b-49d5-bbe6-f86bd94206fe" providerId="ADAL" clId="{FE154A06-6201-465B-871E-D1F4B682C521}" dt="2021-05-27T16:55:22.583" v="23"/>
        <pc:sldMkLst>
          <pc:docMk/>
          <pc:sldMk cId="2876239378" sldId="257"/>
        </pc:sldMkLst>
      </pc:sldChg>
      <pc:sldChg chg="modNotesTx">
        <pc:chgData name="Nguyen Bui Trong Tin" userId="e8b171ad-d98b-49d5-bbe6-f86bd94206fe" providerId="ADAL" clId="{FE154A06-6201-465B-871E-D1F4B682C521}" dt="2021-05-27T16:55:24.683" v="24"/>
        <pc:sldMkLst>
          <pc:docMk/>
          <pc:sldMk cId="1385030760" sldId="258"/>
        </pc:sldMkLst>
      </pc:sldChg>
      <pc:sldChg chg="modNotesTx">
        <pc:chgData name="Nguyen Bui Trong Tin" userId="e8b171ad-d98b-49d5-bbe6-f86bd94206fe" providerId="ADAL" clId="{FE154A06-6201-465B-871E-D1F4B682C521}" dt="2021-05-27T16:55:26.753" v="25"/>
        <pc:sldMkLst>
          <pc:docMk/>
          <pc:sldMk cId="1502579555" sldId="259"/>
        </pc:sldMkLst>
      </pc:sldChg>
      <pc:sldChg chg="modNotesTx">
        <pc:chgData name="Nguyen Bui Trong Tin" userId="e8b171ad-d98b-49d5-bbe6-f86bd94206fe" providerId="ADAL" clId="{FE154A06-6201-465B-871E-D1F4B682C521}" dt="2021-05-27T16:55:28.533" v="26"/>
        <pc:sldMkLst>
          <pc:docMk/>
          <pc:sldMk cId="4237374391" sldId="260"/>
        </pc:sldMkLst>
      </pc:sldChg>
      <pc:sldChg chg="modNotesTx">
        <pc:chgData name="Nguyen Bui Trong Tin" userId="e8b171ad-d98b-49d5-bbe6-f86bd94206fe" providerId="ADAL" clId="{FE154A06-6201-465B-871E-D1F4B682C521}" dt="2021-05-27T16:55:31.283" v="27"/>
        <pc:sldMkLst>
          <pc:docMk/>
          <pc:sldMk cId="2542749168" sldId="261"/>
        </pc:sldMkLst>
      </pc:sldChg>
      <pc:sldChg chg="modNotesTx">
        <pc:chgData name="Nguyen Bui Trong Tin" userId="e8b171ad-d98b-49d5-bbe6-f86bd94206fe" providerId="ADAL" clId="{FE154A06-6201-465B-871E-D1F4B682C521}" dt="2021-05-27T16:55:52.023" v="44"/>
        <pc:sldMkLst>
          <pc:docMk/>
          <pc:sldMk cId="2693561707" sldId="262"/>
        </pc:sldMkLst>
      </pc:sldChg>
      <pc:sldChg chg="modNotesTx">
        <pc:chgData name="Nguyen Bui Trong Tin" userId="e8b171ad-d98b-49d5-bbe6-f86bd94206fe" providerId="ADAL" clId="{FE154A06-6201-465B-871E-D1F4B682C521}" dt="2021-05-27T16:55:46.393" v="43" actId="113"/>
        <pc:sldMkLst>
          <pc:docMk/>
          <pc:sldMk cId="919847834" sldId="263"/>
        </pc:sldMkLst>
      </pc:sldChg>
      <pc:sldChg chg="addSp delSp modSp mod modNotesTx">
        <pc:chgData name="Nguyen Bui Trong Tin" userId="e8b171ad-d98b-49d5-bbe6-f86bd94206fe" providerId="ADAL" clId="{FE154A06-6201-465B-871E-D1F4B682C521}" dt="2021-05-28T11:04:10.937" v="257" actId="1076"/>
        <pc:sldMkLst>
          <pc:docMk/>
          <pc:sldMk cId="416175474" sldId="264"/>
        </pc:sldMkLst>
        <pc:spChg chg="mod">
          <ac:chgData name="Nguyen Bui Trong Tin" userId="e8b171ad-d98b-49d5-bbe6-f86bd94206fe" providerId="ADAL" clId="{FE154A06-6201-465B-871E-D1F4B682C521}" dt="2021-05-28T11:03:45.439" v="251" actId="20577"/>
          <ac:spMkLst>
            <pc:docMk/>
            <pc:sldMk cId="416175474" sldId="264"/>
            <ac:spMk id="3" creationId="{139D5992-74CA-4E5E-831D-1F8F99FB57FF}"/>
          </ac:spMkLst>
        </pc:spChg>
        <pc:spChg chg="add del mod">
          <ac:chgData name="Nguyen Bui Trong Tin" userId="e8b171ad-d98b-49d5-bbe6-f86bd94206fe" providerId="ADAL" clId="{FE154A06-6201-465B-871E-D1F4B682C521}" dt="2021-05-27T16:56:19.443" v="55"/>
          <ac:spMkLst>
            <pc:docMk/>
            <pc:sldMk cId="416175474" sldId="264"/>
            <ac:spMk id="4" creationId="{AF1A0259-1D89-4DC9-8E40-1D5383FDAECC}"/>
          </ac:spMkLst>
        </pc:spChg>
        <pc:picChg chg="add del mod">
          <ac:chgData name="Nguyen Bui Trong Tin" userId="e8b171ad-d98b-49d5-bbe6-f86bd94206fe" providerId="ADAL" clId="{FE154A06-6201-465B-871E-D1F4B682C521}" dt="2021-05-28T11:04:04.749" v="255" actId="478"/>
          <ac:picMkLst>
            <pc:docMk/>
            <pc:sldMk cId="416175474" sldId="264"/>
            <ac:picMk id="2" creationId="{56930C24-7290-43B2-80F7-5B51C2382184}"/>
          </ac:picMkLst>
        </pc:picChg>
        <pc:picChg chg="add mod">
          <ac:chgData name="Nguyen Bui Trong Tin" userId="e8b171ad-d98b-49d5-bbe6-f86bd94206fe" providerId="ADAL" clId="{FE154A06-6201-465B-871E-D1F4B682C521}" dt="2021-05-28T11:04:10.937" v="257" actId="1076"/>
          <ac:picMkLst>
            <pc:docMk/>
            <pc:sldMk cId="416175474" sldId="264"/>
            <ac:picMk id="4" creationId="{80BAA1A8-A717-4023-9B4E-862CA385B6B7}"/>
          </ac:picMkLst>
        </pc:picChg>
        <pc:picChg chg="add mod">
          <ac:chgData name="Nguyen Bui Trong Tin" userId="e8b171ad-d98b-49d5-bbe6-f86bd94206fe" providerId="ADAL" clId="{FE154A06-6201-465B-871E-D1F4B682C521}" dt="2021-05-27T17:18:23.163" v="204" actId="1076"/>
          <ac:picMkLst>
            <pc:docMk/>
            <pc:sldMk cId="416175474" sldId="264"/>
            <ac:picMk id="5" creationId="{5EBBE53E-651A-47EC-A4C9-417039D2AD2B}"/>
          </ac:picMkLst>
        </pc:picChg>
      </pc:sldChg>
      <pc:sldChg chg="del">
        <pc:chgData name="Nguyen Bui Trong Tin" userId="e8b171ad-d98b-49d5-bbe6-f86bd94206fe" providerId="ADAL" clId="{FE154A06-6201-465B-871E-D1F4B682C521}" dt="2021-05-27T17:02:23.402" v="108" actId="47"/>
        <pc:sldMkLst>
          <pc:docMk/>
          <pc:sldMk cId="349773366" sldId="265"/>
        </pc:sldMkLst>
      </pc:sldChg>
      <pc:sldChg chg="addSp delSp modSp mod modNotesTx">
        <pc:chgData name="Nguyen Bui Trong Tin" userId="e8b171ad-d98b-49d5-bbe6-f86bd94206fe" providerId="ADAL" clId="{FE154A06-6201-465B-871E-D1F4B682C521}" dt="2021-05-28T11:14:04.380" v="357" actId="20577"/>
        <pc:sldMkLst>
          <pc:docMk/>
          <pc:sldMk cId="3186130772" sldId="266"/>
        </pc:sldMkLst>
        <pc:spChg chg="mod">
          <ac:chgData name="Nguyen Bui Trong Tin" userId="e8b171ad-d98b-49d5-bbe6-f86bd94206fe" providerId="ADAL" clId="{FE154A06-6201-465B-871E-D1F4B682C521}" dt="2021-05-28T11:14:04.380" v="357" actId="20577"/>
          <ac:spMkLst>
            <pc:docMk/>
            <pc:sldMk cId="3186130772" sldId="266"/>
            <ac:spMk id="3" creationId="{139D5992-74CA-4E5E-831D-1F8F99FB57FF}"/>
          </ac:spMkLst>
        </pc:spChg>
        <pc:picChg chg="add del">
          <ac:chgData name="Nguyen Bui Trong Tin" userId="e8b171ad-d98b-49d5-bbe6-f86bd94206fe" providerId="ADAL" clId="{FE154A06-6201-465B-871E-D1F4B682C521}" dt="2021-05-27T17:13:02.712" v="165" actId="478"/>
          <ac:picMkLst>
            <pc:docMk/>
            <pc:sldMk cId="3186130772" sldId="266"/>
            <ac:picMk id="2" creationId="{A8D9268D-79C4-4258-9F00-5F7A629E0EDC}"/>
          </ac:picMkLst>
        </pc:picChg>
        <pc:picChg chg="add mod">
          <ac:chgData name="Nguyen Bui Trong Tin" userId="e8b171ad-d98b-49d5-bbe6-f86bd94206fe" providerId="ADAL" clId="{FE154A06-6201-465B-871E-D1F4B682C521}" dt="2021-05-27T17:13:45.753" v="169" actId="14100"/>
          <ac:picMkLst>
            <pc:docMk/>
            <pc:sldMk cId="3186130772" sldId="266"/>
            <ac:picMk id="4" creationId="{0FFF990F-D300-4976-906B-CE9288C87F76}"/>
          </ac:picMkLst>
        </pc:picChg>
      </pc:sldChg>
      <pc:sldChg chg="addSp modSp mod modNotesTx">
        <pc:chgData name="Nguyen Bui Trong Tin" userId="e8b171ad-d98b-49d5-bbe6-f86bd94206fe" providerId="ADAL" clId="{FE154A06-6201-465B-871E-D1F4B682C521}" dt="2021-05-28T11:15:33.293" v="394" actId="20577"/>
        <pc:sldMkLst>
          <pc:docMk/>
          <pc:sldMk cId="1726459742" sldId="267"/>
        </pc:sldMkLst>
        <pc:spChg chg="mod">
          <ac:chgData name="Nguyen Bui Trong Tin" userId="e8b171ad-d98b-49d5-bbe6-f86bd94206fe" providerId="ADAL" clId="{FE154A06-6201-465B-871E-D1F4B682C521}" dt="2021-05-28T11:15:33.293" v="394" actId="20577"/>
          <ac:spMkLst>
            <pc:docMk/>
            <pc:sldMk cId="1726459742" sldId="267"/>
            <ac:spMk id="3" creationId="{139D5992-74CA-4E5E-831D-1F8F99FB57FF}"/>
          </ac:spMkLst>
        </pc:spChg>
        <pc:picChg chg="add mod">
          <ac:chgData name="Nguyen Bui Trong Tin" userId="e8b171ad-d98b-49d5-bbe6-f86bd94206fe" providerId="ADAL" clId="{FE154A06-6201-465B-871E-D1F4B682C521}" dt="2021-05-27T17:16:08.147" v="196" actId="14100"/>
          <ac:picMkLst>
            <pc:docMk/>
            <pc:sldMk cId="1726459742" sldId="267"/>
            <ac:picMk id="2" creationId="{D0F56FAB-9918-4A00-A22B-753A6FDD8E7C}"/>
          </ac:picMkLst>
        </pc:picChg>
      </pc:sldChg>
      <pc:sldChg chg="addSp modSp add mod">
        <pc:chgData name="Nguyen Bui Trong Tin" userId="e8b171ad-d98b-49d5-bbe6-f86bd94206fe" providerId="ADAL" clId="{FE154A06-6201-465B-871E-D1F4B682C521}" dt="2021-05-28T11:05:03.516" v="258" actId="20577"/>
        <pc:sldMkLst>
          <pc:docMk/>
          <pc:sldMk cId="3165844236" sldId="269"/>
        </pc:sldMkLst>
        <pc:spChg chg="mod">
          <ac:chgData name="Nguyen Bui Trong Tin" userId="e8b171ad-d98b-49d5-bbe6-f86bd94206fe" providerId="ADAL" clId="{FE154A06-6201-465B-871E-D1F4B682C521}" dt="2021-05-28T11:05:03.516" v="258" actId="20577"/>
          <ac:spMkLst>
            <pc:docMk/>
            <pc:sldMk cId="3165844236" sldId="269"/>
            <ac:spMk id="3" creationId="{139D5992-74CA-4E5E-831D-1F8F99FB57FF}"/>
          </ac:spMkLst>
        </pc:spChg>
        <pc:picChg chg="add mod">
          <ac:chgData name="Nguyen Bui Trong Tin" userId="e8b171ad-d98b-49d5-bbe6-f86bd94206fe" providerId="ADAL" clId="{FE154A06-6201-465B-871E-D1F4B682C521}" dt="2021-05-27T16:57:32.463" v="66" actId="14100"/>
          <ac:picMkLst>
            <pc:docMk/>
            <pc:sldMk cId="3165844236" sldId="269"/>
            <ac:picMk id="2" creationId="{01946D2D-A3EF-4392-9898-332A7AF5CD4D}"/>
          </ac:picMkLst>
        </pc:picChg>
      </pc:sldChg>
      <pc:sldChg chg="addSp modSp add mod modNotesTx">
        <pc:chgData name="Nguyen Bui Trong Tin" userId="e8b171ad-d98b-49d5-bbe6-f86bd94206fe" providerId="ADAL" clId="{FE154A06-6201-465B-871E-D1F4B682C521}" dt="2021-05-28T11:05:31.025" v="260" actId="20577"/>
        <pc:sldMkLst>
          <pc:docMk/>
          <pc:sldMk cId="2181151413" sldId="270"/>
        </pc:sldMkLst>
        <pc:spChg chg="mod">
          <ac:chgData name="Nguyen Bui Trong Tin" userId="e8b171ad-d98b-49d5-bbe6-f86bd94206fe" providerId="ADAL" clId="{FE154A06-6201-465B-871E-D1F4B682C521}" dt="2021-05-28T11:05:31.025" v="260" actId="20577"/>
          <ac:spMkLst>
            <pc:docMk/>
            <pc:sldMk cId="2181151413" sldId="270"/>
            <ac:spMk id="3" creationId="{139D5992-74CA-4E5E-831D-1F8F99FB57FF}"/>
          </ac:spMkLst>
        </pc:spChg>
        <pc:picChg chg="add mod">
          <ac:chgData name="Nguyen Bui Trong Tin" userId="e8b171ad-d98b-49d5-bbe6-f86bd94206fe" providerId="ADAL" clId="{FE154A06-6201-465B-871E-D1F4B682C521}" dt="2021-05-27T17:01:12.674" v="77" actId="1076"/>
          <ac:picMkLst>
            <pc:docMk/>
            <pc:sldMk cId="2181151413" sldId="270"/>
            <ac:picMk id="2" creationId="{748B296A-3E9E-46CB-B2E5-CCD8A315025F}"/>
          </ac:picMkLst>
        </pc:picChg>
      </pc:sldChg>
      <pc:sldChg chg="add del">
        <pc:chgData name="Nguyen Bui Trong Tin" userId="e8b171ad-d98b-49d5-bbe6-f86bd94206fe" providerId="ADAL" clId="{FE154A06-6201-465B-871E-D1F4B682C521}" dt="2021-05-27T17:00:19.972" v="67" actId="47"/>
        <pc:sldMkLst>
          <pc:docMk/>
          <pc:sldMk cId="1518202582" sldId="271"/>
        </pc:sldMkLst>
      </pc:sldChg>
      <pc:sldChg chg="add del">
        <pc:chgData name="Nguyen Bui Trong Tin" userId="e8b171ad-d98b-49d5-bbe6-f86bd94206fe" providerId="ADAL" clId="{FE154A06-6201-465B-871E-D1F4B682C521}" dt="2021-05-27T17:01:54.273" v="78" actId="47"/>
        <pc:sldMkLst>
          <pc:docMk/>
          <pc:sldMk cId="2945479781" sldId="271"/>
        </pc:sldMkLst>
      </pc:sldChg>
      <pc:sldChg chg="add del modNotesTx">
        <pc:chgData name="Nguyen Bui Trong Tin" userId="e8b171ad-d98b-49d5-bbe6-f86bd94206fe" providerId="ADAL" clId="{FE154A06-6201-465B-871E-D1F4B682C521}" dt="2021-05-27T17:02:32.553" v="109" actId="47"/>
        <pc:sldMkLst>
          <pc:docMk/>
          <pc:sldMk cId="2020163532" sldId="272"/>
        </pc:sldMkLst>
      </pc:sldChg>
      <pc:sldChg chg="add del">
        <pc:chgData name="Nguyen Bui Trong Tin" userId="e8b171ad-d98b-49d5-bbe6-f86bd94206fe" providerId="ADAL" clId="{FE154A06-6201-465B-871E-D1F4B682C521}" dt="2021-05-27T17:02:32.553" v="109" actId="47"/>
        <pc:sldMkLst>
          <pc:docMk/>
          <pc:sldMk cId="2585641569" sldId="273"/>
        </pc:sldMkLst>
      </pc:sldChg>
      <pc:sldChg chg="addSp modSp add mod modNotesTx">
        <pc:chgData name="Nguyen Bui Trong Tin" userId="e8b171ad-d98b-49d5-bbe6-f86bd94206fe" providerId="ADAL" clId="{FE154A06-6201-465B-871E-D1F4B682C521}" dt="2021-05-28T11:06:24.026" v="264" actId="20577"/>
        <pc:sldMkLst>
          <pc:docMk/>
          <pc:sldMk cId="1696446060" sldId="274"/>
        </pc:sldMkLst>
        <pc:spChg chg="mod">
          <ac:chgData name="Nguyen Bui Trong Tin" userId="e8b171ad-d98b-49d5-bbe6-f86bd94206fe" providerId="ADAL" clId="{FE154A06-6201-465B-871E-D1F4B682C521}" dt="2021-05-28T11:06:24.026" v="264" actId="20577"/>
          <ac:spMkLst>
            <pc:docMk/>
            <pc:sldMk cId="1696446060" sldId="274"/>
            <ac:spMk id="3" creationId="{139D5992-74CA-4E5E-831D-1F8F99FB57FF}"/>
          </ac:spMkLst>
        </pc:spChg>
        <pc:picChg chg="add mod">
          <ac:chgData name="Nguyen Bui Trong Tin" userId="e8b171ad-d98b-49d5-bbe6-f86bd94206fe" providerId="ADAL" clId="{FE154A06-6201-465B-871E-D1F4B682C521}" dt="2021-05-28T11:05:45.177" v="261" actId="14100"/>
          <ac:picMkLst>
            <pc:docMk/>
            <pc:sldMk cId="1696446060" sldId="274"/>
            <ac:picMk id="2" creationId="{4CE0B476-C670-4559-9FE6-1A3D2D41B4B7}"/>
          </ac:picMkLst>
        </pc:picChg>
        <pc:picChg chg="add mod">
          <ac:chgData name="Nguyen Bui Trong Tin" userId="e8b171ad-d98b-49d5-bbe6-f86bd94206fe" providerId="ADAL" clId="{FE154A06-6201-465B-871E-D1F4B682C521}" dt="2021-05-28T11:05:50.761" v="263" actId="1076"/>
          <ac:picMkLst>
            <pc:docMk/>
            <pc:sldMk cId="1696446060" sldId="274"/>
            <ac:picMk id="4" creationId="{EE48FDF0-4E75-495F-8E5C-FFB500AAA7D5}"/>
          </ac:picMkLst>
        </pc:picChg>
      </pc:sldChg>
      <pc:sldChg chg="addSp modSp add mod">
        <pc:chgData name="Nguyen Bui Trong Tin" userId="e8b171ad-d98b-49d5-bbe6-f86bd94206fe" providerId="ADAL" clId="{FE154A06-6201-465B-871E-D1F4B682C521}" dt="2021-05-28T11:06:53.269" v="271" actId="20577"/>
        <pc:sldMkLst>
          <pc:docMk/>
          <pc:sldMk cId="3710873343" sldId="275"/>
        </pc:sldMkLst>
        <pc:spChg chg="mod">
          <ac:chgData name="Nguyen Bui Trong Tin" userId="e8b171ad-d98b-49d5-bbe6-f86bd94206fe" providerId="ADAL" clId="{FE154A06-6201-465B-871E-D1F4B682C521}" dt="2021-05-28T11:06:53.269" v="271" actId="20577"/>
          <ac:spMkLst>
            <pc:docMk/>
            <pc:sldMk cId="3710873343" sldId="275"/>
            <ac:spMk id="3" creationId="{139D5992-74CA-4E5E-831D-1F8F99FB57FF}"/>
          </ac:spMkLst>
        </pc:spChg>
        <pc:picChg chg="add mod">
          <ac:chgData name="Nguyen Bui Trong Tin" userId="e8b171ad-d98b-49d5-bbe6-f86bd94206fe" providerId="ADAL" clId="{FE154A06-6201-465B-871E-D1F4B682C521}" dt="2021-05-28T11:06:32.015" v="265" actId="14100"/>
          <ac:picMkLst>
            <pc:docMk/>
            <pc:sldMk cId="3710873343" sldId="275"/>
            <ac:picMk id="2" creationId="{2E69D1F6-42D0-496A-B133-500913DB6853}"/>
          </ac:picMkLst>
        </pc:picChg>
      </pc:sldChg>
      <pc:sldChg chg="addSp modSp add mod modNotesTx">
        <pc:chgData name="Nguyen Bui Trong Tin" userId="e8b171ad-d98b-49d5-bbe6-f86bd94206fe" providerId="ADAL" clId="{FE154A06-6201-465B-871E-D1F4B682C521}" dt="2021-05-28T11:07:17.952" v="278" actId="20577"/>
        <pc:sldMkLst>
          <pc:docMk/>
          <pc:sldMk cId="1596506335" sldId="276"/>
        </pc:sldMkLst>
        <pc:spChg chg="mod">
          <ac:chgData name="Nguyen Bui Trong Tin" userId="e8b171ad-d98b-49d5-bbe6-f86bd94206fe" providerId="ADAL" clId="{FE154A06-6201-465B-871E-D1F4B682C521}" dt="2021-05-28T11:07:17.952" v="278" actId="20577"/>
          <ac:spMkLst>
            <pc:docMk/>
            <pc:sldMk cId="1596506335" sldId="276"/>
            <ac:spMk id="3" creationId="{139D5992-74CA-4E5E-831D-1F8F99FB57FF}"/>
          </ac:spMkLst>
        </pc:spChg>
        <pc:picChg chg="add mod">
          <ac:chgData name="Nguyen Bui Trong Tin" userId="e8b171ad-d98b-49d5-bbe6-f86bd94206fe" providerId="ADAL" clId="{FE154A06-6201-465B-871E-D1F4B682C521}" dt="2021-05-27T17:06:34.828" v="126" actId="14100"/>
          <ac:picMkLst>
            <pc:docMk/>
            <pc:sldMk cId="1596506335" sldId="276"/>
            <ac:picMk id="2" creationId="{C806E8C0-9A31-4DBA-BA8B-E659291EC059}"/>
          </ac:picMkLst>
        </pc:picChg>
      </pc:sldChg>
      <pc:sldChg chg="addSp modSp add mod">
        <pc:chgData name="Nguyen Bui Trong Tin" userId="e8b171ad-d98b-49d5-bbe6-f86bd94206fe" providerId="ADAL" clId="{FE154A06-6201-465B-871E-D1F4B682C521}" dt="2021-05-28T11:08:14.416" v="286" actId="1076"/>
        <pc:sldMkLst>
          <pc:docMk/>
          <pc:sldMk cId="3747531659" sldId="277"/>
        </pc:sldMkLst>
        <pc:spChg chg="mod">
          <ac:chgData name="Nguyen Bui Trong Tin" userId="e8b171ad-d98b-49d5-bbe6-f86bd94206fe" providerId="ADAL" clId="{FE154A06-6201-465B-871E-D1F4B682C521}" dt="2021-05-28T11:07:37.614" v="284" actId="20577"/>
          <ac:spMkLst>
            <pc:docMk/>
            <pc:sldMk cId="3747531659" sldId="277"/>
            <ac:spMk id="3" creationId="{139D5992-74CA-4E5E-831D-1F8F99FB57FF}"/>
          </ac:spMkLst>
        </pc:spChg>
        <pc:picChg chg="add mod">
          <ac:chgData name="Nguyen Bui Trong Tin" userId="e8b171ad-d98b-49d5-bbe6-f86bd94206fe" providerId="ADAL" clId="{FE154A06-6201-465B-871E-D1F4B682C521}" dt="2021-05-27T17:08:48.983" v="132" actId="14100"/>
          <ac:picMkLst>
            <pc:docMk/>
            <pc:sldMk cId="3747531659" sldId="277"/>
            <ac:picMk id="2" creationId="{943BD674-9965-42D9-8235-8DC04C20364D}"/>
          </ac:picMkLst>
        </pc:picChg>
        <pc:picChg chg="add mod">
          <ac:chgData name="Nguyen Bui Trong Tin" userId="e8b171ad-d98b-49d5-bbe6-f86bd94206fe" providerId="ADAL" clId="{FE154A06-6201-465B-871E-D1F4B682C521}" dt="2021-05-28T11:08:14.416" v="286" actId="1076"/>
          <ac:picMkLst>
            <pc:docMk/>
            <pc:sldMk cId="3747531659" sldId="277"/>
            <ac:picMk id="4" creationId="{C2DFD8F2-2906-4886-8F16-555F162E4516}"/>
          </ac:picMkLst>
        </pc:picChg>
      </pc:sldChg>
      <pc:sldChg chg="addSp modSp add mod modNotesTx">
        <pc:chgData name="Nguyen Bui Trong Tin" userId="e8b171ad-d98b-49d5-bbe6-f86bd94206fe" providerId="ADAL" clId="{FE154A06-6201-465B-871E-D1F4B682C521}" dt="2021-05-28T11:09:22.675" v="307" actId="20577"/>
        <pc:sldMkLst>
          <pc:docMk/>
          <pc:sldMk cId="3151430480" sldId="278"/>
        </pc:sldMkLst>
        <pc:spChg chg="mod">
          <ac:chgData name="Nguyen Bui Trong Tin" userId="e8b171ad-d98b-49d5-bbe6-f86bd94206fe" providerId="ADAL" clId="{FE154A06-6201-465B-871E-D1F4B682C521}" dt="2021-05-28T11:09:22.675" v="307" actId="20577"/>
          <ac:spMkLst>
            <pc:docMk/>
            <pc:sldMk cId="3151430480" sldId="278"/>
            <ac:spMk id="3" creationId="{139D5992-74CA-4E5E-831D-1F8F99FB57FF}"/>
          </ac:spMkLst>
        </pc:spChg>
        <pc:picChg chg="add mod">
          <ac:chgData name="Nguyen Bui Trong Tin" userId="e8b171ad-d98b-49d5-bbe6-f86bd94206fe" providerId="ADAL" clId="{FE154A06-6201-465B-871E-D1F4B682C521}" dt="2021-05-27T17:10:35.362" v="154" actId="14100"/>
          <ac:picMkLst>
            <pc:docMk/>
            <pc:sldMk cId="3151430480" sldId="278"/>
            <ac:picMk id="2" creationId="{F057EA1A-349C-47FC-9A22-649217764519}"/>
          </ac:picMkLst>
        </pc:picChg>
      </pc:sldChg>
      <pc:sldChg chg="addSp modSp add mod modNotesTx">
        <pc:chgData name="Nguyen Bui Trong Tin" userId="e8b171ad-d98b-49d5-bbe6-f86bd94206fe" providerId="ADAL" clId="{FE154A06-6201-465B-871E-D1F4B682C521}" dt="2021-05-28T11:13:48.293" v="351" actId="20577"/>
        <pc:sldMkLst>
          <pc:docMk/>
          <pc:sldMk cId="159977838" sldId="279"/>
        </pc:sldMkLst>
        <pc:spChg chg="mod">
          <ac:chgData name="Nguyen Bui Trong Tin" userId="e8b171ad-d98b-49d5-bbe6-f86bd94206fe" providerId="ADAL" clId="{FE154A06-6201-465B-871E-D1F4B682C521}" dt="2021-05-28T11:13:48.293" v="351" actId="20577"/>
          <ac:spMkLst>
            <pc:docMk/>
            <pc:sldMk cId="159977838" sldId="279"/>
            <ac:spMk id="3" creationId="{139D5992-74CA-4E5E-831D-1F8F99FB57FF}"/>
          </ac:spMkLst>
        </pc:spChg>
        <pc:picChg chg="add mod">
          <ac:chgData name="Nguyen Bui Trong Tin" userId="e8b171ad-d98b-49d5-bbe6-f86bd94206fe" providerId="ADAL" clId="{FE154A06-6201-465B-871E-D1F4B682C521}" dt="2021-05-27T17:10:51.643" v="157" actId="14100"/>
          <ac:picMkLst>
            <pc:docMk/>
            <pc:sldMk cId="159977838" sldId="279"/>
            <ac:picMk id="2" creationId="{0F5F47E3-DF92-4E02-AA5A-74898889E3BE}"/>
          </ac:picMkLst>
        </pc:picChg>
      </pc:sldChg>
      <pc:sldChg chg="addSp modSp add mod">
        <pc:chgData name="Nguyen Bui Trong Tin" userId="e8b171ad-d98b-49d5-bbe6-f86bd94206fe" providerId="ADAL" clId="{FE154A06-6201-465B-871E-D1F4B682C521}" dt="2021-05-28T11:14:52.648" v="385" actId="20577"/>
        <pc:sldMkLst>
          <pc:docMk/>
          <pc:sldMk cId="1441418876" sldId="280"/>
        </pc:sldMkLst>
        <pc:spChg chg="mod">
          <ac:chgData name="Nguyen Bui Trong Tin" userId="e8b171ad-d98b-49d5-bbe6-f86bd94206fe" providerId="ADAL" clId="{FE154A06-6201-465B-871E-D1F4B682C521}" dt="2021-05-28T11:14:52.648" v="385" actId="20577"/>
          <ac:spMkLst>
            <pc:docMk/>
            <pc:sldMk cId="1441418876" sldId="280"/>
            <ac:spMk id="3" creationId="{139D5992-74CA-4E5E-831D-1F8F99FB57FF}"/>
          </ac:spMkLst>
        </pc:spChg>
        <pc:picChg chg="add mod">
          <ac:chgData name="Nguyen Bui Trong Tin" userId="e8b171ad-d98b-49d5-bbe6-f86bd94206fe" providerId="ADAL" clId="{FE154A06-6201-465B-871E-D1F4B682C521}" dt="2021-05-27T17:14:23.772" v="172" actId="14100"/>
          <ac:picMkLst>
            <pc:docMk/>
            <pc:sldMk cId="1441418876" sldId="280"/>
            <ac:picMk id="2" creationId="{39855584-F5A9-4E68-9178-003991336B20}"/>
          </ac:picMkLst>
        </pc:picChg>
      </pc:sldChg>
      <pc:sldChg chg="addSp modSp add mod">
        <pc:chgData name="Nguyen Bui Trong Tin" userId="e8b171ad-d98b-49d5-bbe6-f86bd94206fe" providerId="ADAL" clId="{FE154A06-6201-465B-871E-D1F4B682C521}" dt="2021-05-28T11:15:57.769" v="401" actId="20577"/>
        <pc:sldMkLst>
          <pc:docMk/>
          <pc:sldMk cId="3024082734" sldId="281"/>
        </pc:sldMkLst>
        <pc:spChg chg="mod">
          <ac:chgData name="Nguyen Bui Trong Tin" userId="e8b171ad-d98b-49d5-bbe6-f86bd94206fe" providerId="ADAL" clId="{FE154A06-6201-465B-871E-D1F4B682C521}" dt="2021-05-28T11:15:57.769" v="401" actId="20577"/>
          <ac:spMkLst>
            <pc:docMk/>
            <pc:sldMk cId="3024082734" sldId="281"/>
            <ac:spMk id="3" creationId="{139D5992-74CA-4E5E-831D-1F8F99FB57FF}"/>
          </ac:spMkLst>
        </pc:spChg>
        <pc:picChg chg="add mod">
          <ac:chgData name="Nguyen Bui Trong Tin" userId="e8b171ad-d98b-49d5-bbe6-f86bd94206fe" providerId="ADAL" clId="{FE154A06-6201-465B-871E-D1F4B682C521}" dt="2021-05-27T17:16:55.382" v="202" actId="1076"/>
          <ac:picMkLst>
            <pc:docMk/>
            <pc:sldMk cId="3024082734" sldId="281"/>
            <ac:picMk id="2" creationId="{1613481D-D003-41D3-A9F5-DFE9A7DE25DE}"/>
          </ac:picMkLst>
        </pc:picChg>
        <pc:picChg chg="add mod">
          <ac:chgData name="Nguyen Bui Trong Tin" userId="e8b171ad-d98b-49d5-bbe6-f86bd94206fe" providerId="ADAL" clId="{FE154A06-6201-465B-871E-D1F4B682C521}" dt="2021-05-27T17:17:05.972" v="203" actId="1076"/>
          <ac:picMkLst>
            <pc:docMk/>
            <pc:sldMk cId="3024082734" sldId="281"/>
            <ac:picMk id="4" creationId="{19E7826C-01F2-405B-B802-340A5EDD744A}"/>
          </ac:picMkLst>
        </pc:picChg>
      </pc:sldChg>
    </pc:docChg>
  </pc:docChgLst>
  <pc:docChgLst>
    <pc:chgData name="Nguyen Bui Trong Tin" userId="e8b171ad-d98b-49d5-bbe6-f86bd94206fe" providerId="ADAL" clId="{184B9F40-7811-41EE-88BD-FF452CEE4AC2}"/>
    <pc:docChg chg="undo custSel addSld delSld modSld">
      <pc:chgData name="Nguyen Bui Trong Tin" userId="e8b171ad-d98b-49d5-bbe6-f86bd94206fe" providerId="ADAL" clId="{184B9F40-7811-41EE-88BD-FF452CEE4AC2}" dt="2021-08-25T01:48:19.245" v="2477" actId="20577"/>
      <pc:docMkLst>
        <pc:docMk/>
      </pc:docMkLst>
      <pc:sldChg chg="modSp mod">
        <pc:chgData name="Nguyen Bui Trong Tin" userId="e8b171ad-d98b-49d5-bbe6-f86bd94206fe" providerId="ADAL" clId="{184B9F40-7811-41EE-88BD-FF452CEE4AC2}" dt="2021-08-23T13:30:54.480" v="0" actId="20577"/>
        <pc:sldMkLst>
          <pc:docMk/>
          <pc:sldMk cId="1625566240" sldId="430"/>
        </pc:sldMkLst>
        <pc:spChg chg="mod">
          <ac:chgData name="Nguyen Bui Trong Tin" userId="e8b171ad-d98b-49d5-bbe6-f86bd94206fe" providerId="ADAL" clId="{184B9F40-7811-41EE-88BD-FF452CEE4AC2}" dt="2021-08-23T13:30:54.480" v="0" actId="20577"/>
          <ac:spMkLst>
            <pc:docMk/>
            <pc:sldMk cId="1625566240" sldId="430"/>
            <ac:spMk id="3" creationId="{139D5992-74CA-4E5E-831D-1F8F99FB57FF}"/>
          </ac:spMkLst>
        </pc:spChg>
      </pc:sldChg>
      <pc:sldChg chg="modSp mod">
        <pc:chgData name="Nguyen Bui Trong Tin" userId="e8b171ad-d98b-49d5-bbe6-f86bd94206fe" providerId="ADAL" clId="{184B9F40-7811-41EE-88BD-FF452CEE4AC2}" dt="2021-08-23T13:36:05.531" v="85" actId="20577"/>
        <pc:sldMkLst>
          <pc:docMk/>
          <pc:sldMk cId="3675203938" sldId="526"/>
        </pc:sldMkLst>
        <pc:spChg chg="mod">
          <ac:chgData name="Nguyen Bui Trong Tin" userId="e8b171ad-d98b-49d5-bbe6-f86bd94206fe" providerId="ADAL" clId="{184B9F40-7811-41EE-88BD-FF452CEE4AC2}" dt="2021-08-23T13:36:05.531" v="85" actId="20577"/>
          <ac:spMkLst>
            <pc:docMk/>
            <pc:sldMk cId="3675203938" sldId="526"/>
            <ac:spMk id="3" creationId="{139D5992-74CA-4E5E-831D-1F8F99FB57FF}"/>
          </ac:spMkLst>
        </pc:spChg>
      </pc:sldChg>
      <pc:sldChg chg="addSp modSp mod setBg">
        <pc:chgData name="Nguyen Bui Trong Tin" userId="e8b171ad-d98b-49d5-bbe6-f86bd94206fe" providerId="ADAL" clId="{184B9F40-7811-41EE-88BD-FF452CEE4AC2}" dt="2021-08-24T07:51:12.730" v="1601"/>
        <pc:sldMkLst>
          <pc:docMk/>
          <pc:sldMk cId="97636275" sldId="527"/>
        </pc:sldMkLst>
        <pc:spChg chg="mod">
          <ac:chgData name="Nguyen Bui Trong Tin" userId="e8b171ad-d98b-49d5-bbe6-f86bd94206fe" providerId="ADAL" clId="{184B9F40-7811-41EE-88BD-FF452CEE4AC2}" dt="2021-08-23T13:42:22.561" v="178" actId="20577"/>
          <ac:spMkLst>
            <pc:docMk/>
            <pc:sldMk cId="97636275" sldId="527"/>
            <ac:spMk id="3" creationId="{139D5992-74CA-4E5E-831D-1F8F99FB57FF}"/>
          </ac:spMkLst>
        </pc:spChg>
        <pc:picChg chg="add mod">
          <ac:chgData name="Nguyen Bui Trong Tin" userId="e8b171ad-d98b-49d5-bbe6-f86bd94206fe" providerId="ADAL" clId="{184B9F40-7811-41EE-88BD-FF452CEE4AC2}" dt="2021-08-23T13:42:16.138" v="160" actId="14100"/>
          <ac:picMkLst>
            <pc:docMk/>
            <pc:sldMk cId="97636275" sldId="527"/>
            <ac:picMk id="5" creationId="{ED073E8F-EA87-42F3-A0A8-C9C1C8BBB791}"/>
          </ac:picMkLst>
        </pc:picChg>
      </pc:sldChg>
      <pc:sldChg chg="modSp mod">
        <pc:chgData name="Nguyen Bui Trong Tin" userId="e8b171ad-d98b-49d5-bbe6-f86bd94206fe" providerId="ADAL" clId="{184B9F40-7811-41EE-88BD-FF452CEE4AC2}" dt="2021-08-23T13:54:16.743" v="244" actId="20577"/>
        <pc:sldMkLst>
          <pc:docMk/>
          <pc:sldMk cId="2757253642" sldId="528"/>
        </pc:sldMkLst>
        <pc:spChg chg="mod">
          <ac:chgData name="Nguyen Bui Trong Tin" userId="e8b171ad-d98b-49d5-bbe6-f86bd94206fe" providerId="ADAL" clId="{184B9F40-7811-41EE-88BD-FF452CEE4AC2}" dt="2021-08-23T13:54:16.743" v="244" actId="20577"/>
          <ac:spMkLst>
            <pc:docMk/>
            <pc:sldMk cId="2757253642" sldId="528"/>
            <ac:spMk id="3" creationId="{139D5992-74CA-4E5E-831D-1F8F99FB57FF}"/>
          </ac:spMkLst>
        </pc:spChg>
      </pc:sldChg>
      <pc:sldChg chg="modSp mod">
        <pc:chgData name="Nguyen Bui Trong Tin" userId="e8b171ad-d98b-49d5-bbe6-f86bd94206fe" providerId="ADAL" clId="{184B9F40-7811-41EE-88BD-FF452CEE4AC2}" dt="2021-08-24T07:54:16.400" v="1825" actId="5793"/>
        <pc:sldMkLst>
          <pc:docMk/>
          <pc:sldMk cId="910422675" sldId="529"/>
        </pc:sldMkLst>
        <pc:spChg chg="mod">
          <ac:chgData name="Nguyen Bui Trong Tin" userId="e8b171ad-d98b-49d5-bbe6-f86bd94206fe" providerId="ADAL" clId="{184B9F40-7811-41EE-88BD-FF452CEE4AC2}" dt="2021-08-24T07:54:16.400" v="1825" actId="5793"/>
          <ac:spMkLst>
            <pc:docMk/>
            <pc:sldMk cId="910422675" sldId="529"/>
            <ac:spMk id="3" creationId="{139D5992-74CA-4E5E-831D-1F8F99FB57FF}"/>
          </ac:spMkLst>
        </pc:spChg>
      </pc:sldChg>
      <pc:sldChg chg="modSp mod">
        <pc:chgData name="Nguyen Bui Trong Tin" userId="e8b171ad-d98b-49d5-bbe6-f86bd94206fe" providerId="ADAL" clId="{184B9F40-7811-41EE-88BD-FF452CEE4AC2}" dt="2021-08-23T14:11:16.492" v="343" actId="20577"/>
        <pc:sldMkLst>
          <pc:docMk/>
          <pc:sldMk cId="1563613764" sldId="530"/>
        </pc:sldMkLst>
        <pc:spChg chg="mod">
          <ac:chgData name="Nguyen Bui Trong Tin" userId="e8b171ad-d98b-49d5-bbe6-f86bd94206fe" providerId="ADAL" clId="{184B9F40-7811-41EE-88BD-FF452CEE4AC2}" dt="2021-08-23T14:11:16.492" v="343" actId="20577"/>
          <ac:spMkLst>
            <pc:docMk/>
            <pc:sldMk cId="1563613764" sldId="530"/>
            <ac:spMk id="3" creationId="{139D5992-74CA-4E5E-831D-1F8F99FB57FF}"/>
          </ac:spMkLst>
        </pc:spChg>
      </pc:sldChg>
      <pc:sldChg chg="modSp mod">
        <pc:chgData name="Nguyen Bui Trong Tin" userId="e8b171ad-d98b-49d5-bbe6-f86bd94206fe" providerId="ADAL" clId="{184B9F40-7811-41EE-88BD-FF452CEE4AC2}" dt="2021-08-23T14:17:34.310" v="618" actId="20577"/>
        <pc:sldMkLst>
          <pc:docMk/>
          <pc:sldMk cId="1211942420" sldId="532"/>
        </pc:sldMkLst>
        <pc:spChg chg="mod">
          <ac:chgData name="Nguyen Bui Trong Tin" userId="e8b171ad-d98b-49d5-bbe6-f86bd94206fe" providerId="ADAL" clId="{184B9F40-7811-41EE-88BD-FF452CEE4AC2}" dt="2021-08-23T14:17:34.310" v="618" actId="20577"/>
          <ac:spMkLst>
            <pc:docMk/>
            <pc:sldMk cId="1211942420" sldId="532"/>
            <ac:spMk id="3" creationId="{139D5992-74CA-4E5E-831D-1F8F99FB57FF}"/>
          </ac:spMkLst>
        </pc:spChg>
      </pc:sldChg>
      <pc:sldChg chg="modSp mod">
        <pc:chgData name="Nguyen Bui Trong Tin" userId="e8b171ad-d98b-49d5-bbe6-f86bd94206fe" providerId="ADAL" clId="{184B9F40-7811-41EE-88BD-FF452CEE4AC2}" dt="2021-08-23T14:25:23.942" v="630" actId="20577"/>
        <pc:sldMkLst>
          <pc:docMk/>
          <pc:sldMk cId="3326180364" sldId="534"/>
        </pc:sldMkLst>
        <pc:spChg chg="mod">
          <ac:chgData name="Nguyen Bui Trong Tin" userId="e8b171ad-d98b-49d5-bbe6-f86bd94206fe" providerId="ADAL" clId="{184B9F40-7811-41EE-88BD-FF452CEE4AC2}" dt="2021-08-23T14:25:23.942" v="630" actId="20577"/>
          <ac:spMkLst>
            <pc:docMk/>
            <pc:sldMk cId="3326180364" sldId="534"/>
            <ac:spMk id="3" creationId="{139D5992-74CA-4E5E-831D-1F8F99FB57FF}"/>
          </ac:spMkLst>
        </pc:spChg>
      </pc:sldChg>
      <pc:sldChg chg="modSp mod">
        <pc:chgData name="Nguyen Bui Trong Tin" userId="e8b171ad-d98b-49d5-bbe6-f86bd94206fe" providerId="ADAL" clId="{184B9F40-7811-41EE-88BD-FF452CEE4AC2}" dt="2021-08-23T14:28:18.022" v="637" actId="20577"/>
        <pc:sldMkLst>
          <pc:docMk/>
          <pc:sldMk cId="4046497942" sldId="535"/>
        </pc:sldMkLst>
        <pc:spChg chg="mod">
          <ac:chgData name="Nguyen Bui Trong Tin" userId="e8b171ad-d98b-49d5-bbe6-f86bd94206fe" providerId="ADAL" clId="{184B9F40-7811-41EE-88BD-FF452CEE4AC2}" dt="2021-08-23T14:28:18.022" v="637" actId="20577"/>
          <ac:spMkLst>
            <pc:docMk/>
            <pc:sldMk cId="4046497942" sldId="535"/>
            <ac:spMk id="3" creationId="{139D5992-74CA-4E5E-831D-1F8F99FB57FF}"/>
          </ac:spMkLst>
        </pc:spChg>
      </pc:sldChg>
      <pc:sldChg chg="modSp mod">
        <pc:chgData name="Nguyen Bui Trong Tin" userId="e8b171ad-d98b-49d5-bbe6-f86bd94206fe" providerId="ADAL" clId="{184B9F40-7811-41EE-88BD-FF452CEE4AC2}" dt="2021-08-23T15:00:18.187" v="939" actId="20577"/>
        <pc:sldMkLst>
          <pc:docMk/>
          <pc:sldMk cId="1402070338" sldId="537"/>
        </pc:sldMkLst>
        <pc:spChg chg="mod">
          <ac:chgData name="Nguyen Bui Trong Tin" userId="e8b171ad-d98b-49d5-bbe6-f86bd94206fe" providerId="ADAL" clId="{184B9F40-7811-41EE-88BD-FF452CEE4AC2}" dt="2021-08-23T15:00:18.187" v="939" actId="20577"/>
          <ac:spMkLst>
            <pc:docMk/>
            <pc:sldMk cId="1402070338" sldId="537"/>
            <ac:spMk id="3" creationId="{139D5992-74CA-4E5E-831D-1F8F99FB57FF}"/>
          </ac:spMkLst>
        </pc:spChg>
      </pc:sldChg>
      <pc:sldChg chg="modSp mod">
        <pc:chgData name="Nguyen Bui Trong Tin" userId="e8b171ad-d98b-49d5-bbe6-f86bd94206fe" providerId="ADAL" clId="{184B9F40-7811-41EE-88BD-FF452CEE4AC2}" dt="2021-08-23T15:02:03.884" v="955" actId="20577"/>
        <pc:sldMkLst>
          <pc:docMk/>
          <pc:sldMk cId="437379978" sldId="538"/>
        </pc:sldMkLst>
        <pc:spChg chg="mod">
          <ac:chgData name="Nguyen Bui Trong Tin" userId="e8b171ad-d98b-49d5-bbe6-f86bd94206fe" providerId="ADAL" clId="{184B9F40-7811-41EE-88BD-FF452CEE4AC2}" dt="2021-08-23T15:02:03.884" v="955" actId="20577"/>
          <ac:spMkLst>
            <pc:docMk/>
            <pc:sldMk cId="437379978" sldId="538"/>
            <ac:spMk id="3" creationId="{139D5992-74CA-4E5E-831D-1F8F99FB57FF}"/>
          </ac:spMkLst>
        </pc:spChg>
      </pc:sldChg>
      <pc:sldChg chg="modSp mod">
        <pc:chgData name="Nguyen Bui Trong Tin" userId="e8b171ad-d98b-49d5-bbe6-f86bd94206fe" providerId="ADAL" clId="{184B9F40-7811-41EE-88BD-FF452CEE4AC2}" dt="2021-08-23T15:02:19.183" v="956" actId="20577"/>
        <pc:sldMkLst>
          <pc:docMk/>
          <pc:sldMk cId="2068664203" sldId="539"/>
        </pc:sldMkLst>
        <pc:spChg chg="mod">
          <ac:chgData name="Nguyen Bui Trong Tin" userId="e8b171ad-d98b-49d5-bbe6-f86bd94206fe" providerId="ADAL" clId="{184B9F40-7811-41EE-88BD-FF452CEE4AC2}" dt="2021-08-23T15:02:19.183" v="956" actId="20577"/>
          <ac:spMkLst>
            <pc:docMk/>
            <pc:sldMk cId="2068664203" sldId="539"/>
            <ac:spMk id="3" creationId="{139D5992-74CA-4E5E-831D-1F8F99FB57FF}"/>
          </ac:spMkLst>
        </pc:spChg>
      </pc:sldChg>
      <pc:sldChg chg="modSp mod">
        <pc:chgData name="Nguyen Bui Trong Tin" userId="e8b171ad-d98b-49d5-bbe6-f86bd94206fe" providerId="ADAL" clId="{184B9F40-7811-41EE-88BD-FF452CEE4AC2}" dt="2021-08-23T15:04:59.871" v="969" actId="20577"/>
        <pc:sldMkLst>
          <pc:docMk/>
          <pc:sldMk cId="1588525369" sldId="540"/>
        </pc:sldMkLst>
        <pc:spChg chg="mod">
          <ac:chgData name="Nguyen Bui Trong Tin" userId="e8b171ad-d98b-49d5-bbe6-f86bd94206fe" providerId="ADAL" clId="{184B9F40-7811-41EE-88BD-FF452CEE4AC2}" dt="2021-08-23T15:04:59.871" v="969" actId="20577"/>
          <ac:spMkLst>
            <pc:docMk/>
            <pc:sldMk cId="1588525369" sldId="540"/>
            <ac:spMk id="3" creationId="{139D5992-74CA-4E5E-831D-1F8F99FB57FF}"/>
          </ac:spMkLst>
        </pc:spChg>
      </pc:sldChg>
      <pc:sldChg chg="modSp mod">
        <pc:chgData name="Nguyen Bui Trong Tin" userId="e8b171ad-d98b-49d5-bbe6-f86bd94206fe" providerId="ADAL" clId="{184B9F40-7811-41EE-88BD-FF452CEE4AC2}" dt="2021-08-23T15:03:44.405" v="961" actId="20577"/>
        <pc:sldMkLst>
          <pc:docMk/>
          <pc:sldMk cId="1498763445" sldId="542"/>
        </pc:sldMkLst>
        <pc:spChg chg="mod">
          <ac:chgData name="Nguyen Bui Trong Tin" userId="e8b171ad-d98b-49d5-bbe6-f86bd94206fe" providerId="ADAL" clId="{184B9F40-7811-41EE-88BD-FF452CEE4AC2}" dt="2021-08-23T15:03:44.405" v="961" actId="20577"/>
          <ac:spMkLst>
            <pc:docMk/>
            <pc:sldMk cId="1498763445" sldId="542"/>
            <ac:spMk id="3" creationId="{139D5992-74CA-4E5E-831D-1F8F99FB57FF}"/>
          </ac:spMkLst>
        </pc:spChg>
      </pc:sldChg>
      <pc:sldChg chg="modSp mod">
        <pc:chgData name="Nguyen Bui Trong Tin" userId="e8b171ad-d98b-49d5-bbe6-f86bd94206fe" providerId="ADAL" clId="{184B9F40-7811-41EE-88BD-FF452CEE4AC2}" dt="2021-08-23T13:31:21.207" v="1" actId="20577"/>
        <pc:sldMkLst>
          <pc:docMk/>
          <pc:sldMk cId="601540706" sldId="543"/>
        </pc:sldMkLst>
        <pc:spChg chg="mod">
          <ac:chgData name="Nguyen Bui Trong Tin" userId="e8b171ad-d98b-49d5-bbe6-f86bd94206fe" providerId="ADAL" clId="{184B9F40-7811-41EE-88BD-FF452CEE4AC2}" dt="2021-08-23T13:31:21.207" v="1" actId="20577"/>
          <ac:spMkLst>
            <pc:docMk/>
            <pc:sldMk cId="601540706" sldId="543"/>
            <ac:spMk id="3" creationId="{139D5992-74CA-4E5E-831D-1F8F99FB57FF}"/>
          </ac:spMkLst>
        </pc:spChg>
      </pc:sldChg>
      <pc:sldChg chg="modSp mod setBg">
        <pc:chgData name="Nguyen Bui Trong Tin" userId="e8b171ad-d98b-49d5-bbe6-f86bd94206fe" providerId="ADAL" clId="{184B9F40-7811-41EE-88BD-FF452CEE4AC2}" dt="2021-08-24T07:48:56.597" v="1436" actId="20577"/>
        <pc:sldMkLst>
          <pc:docMk/>
          <pc:sldMk cId="1369645446" sldId="544"/>
        </pc:sldMkLst>
        <pc:spChg chg="mod">
          <ac:chgData name="Nguyen Bui Trong Tin" userId="e8b171ad-d98b-49d5-bbe6-f86bd94206fe" providerId="ADAL" clId="{184B9F40-7811-41EE-88BD-FF452CEE4AC2}" dt="2021-08-24T07:48:56.597" v="1436" actId="20577"/>
          <ac:spMkLst>
            <pc:docMk/>
            <pc:sldMk cId="1369645446" sldId="544"/>
            <ac:spMk id="3" creationId="{139D5992-74CA-4E5E-831D-1F8F99FB57FF}"/>
          </ac:spMkLst>
        </pc:spChg>
      </pc:sldChg>
      <pc:sldChg chg="modSp mod">
        <pc:chgData name="Nguyen Bui Trong Tin" userId="e8b171ad-d98b-49d5-bbe6-f86bd94206fe" providerId="ADAL" clId="{184B9F40-7811-41EE-88BD-FF452CEE4AC2}" dt="2021-08-24T07:50:40.573" v="1597" actId="20577"/>
        <pc:sldMkLst>
          <pc:docMk/>
          <pc:sldMk cId="1861218528" sldId="545"/>
        </pc:sldMkLst>
        <pc:spChg chg="mod">
          <ac:chgData name="Nguyen Bui Trong Tin" userId="e8b171ad-d98b-49d5-bbe6-f86bd94206fe" providerId="ADAL" clId="{184B9F40-7811-41EE-88BD-FF452CEE4AC2}" dt="2021-08-24T07:50:40.573" v="1597" actId="20577"/>
          <ac:spMkLst>
            <pc:docMk/>
            <pc:sldMk cId="1861218528" sldId="545"/>
            <ac:spMk id="3" creationId="{139D5992-74CA-4E5E-831D-1F8F99FB57FF}"/>
          </ac:spMkLst>
        </pc:spChg>
      </pc:sldChg>
      <pc:sldChg chg="modSp mod setBg">
        <pc:chgData name="Nguyen Bui Trong Tin" userId="e8b171ad-d98b-49d5-bbe6-f86bd94206fe" providerId="ADAL" clId="{184B9F40-7811-41EE-88BD-FF452CEE4AC2}" dt="2021-08-24T07:50:55.699" v="1599"/>
        <pc:sldMkLst>
          <pc:docMk/>
          <pc:sldMk cId="418648650" sldId="546"/>
        </pc:sldMkLst>
        <pc:spChg chg="mod">
          <ac:chgData name="Nguyen Bui Trong Tin" userId="e8b171ad-d98b-49d5-bbe6-f86bd94206fe" providerId="ADAL" clId="{184B9F40-7811-41EE-88BD-FF452CEE4AC2}" dt="2021-08-23T13:39:06.200" v="155" actId="20577"/>
          <ac:spMkLst>
            <pc:docMk/>
            <pc:sldMk cId="418648650" sldId="546"/>
            <ac:spMk id="3" creationId="{139D5992-74CA-4E5E-831D-1F8F99FB57FF}"/>
          </ac:spMkLst>
        </pc:spChg>
      </pc:sldChg>
      <pc:sldChg chg="modSp mod">
        <pc:chgData name="Nguyen Bui Trong Tin" userId="e8b171ad-d98b-49d5-bbe6-f86bd94206fe" providerId="ADAL" clId="{184B9F40-7811-41EE-88BD-FF452CEE4AC2}" dt="2021-08-24T07:51:38.125" v="1681" actId="20577"/>
        <pc:sldMkLst>
          <pc:docMk/>
          <pc:sldMk cId="3222109541" sldId="547"/>
        </pc:sldMkLst>
        <pc:spChg chg="mod">
          <ac:chgData name="Nguyen Bui Trong Tin" userId="e8b171ad-d98b-49d5-bbe6-f86bd94206fe" providerId="ADAL" clId="{184B9F40-7811-41EE-88BD-FF452CEE4AC2}" dt="2021-08-24T07:51:38.125" v="1681" actId="20577"/>
          <ac:spMkLst>
            <pc:docMk/>
            <pc:sldMk cId="3222109541" sldId="547"/>
            <ac:spMk id="3" creationId="{139D5992-74CA-4E5E-831D-1F8F99FB57FF}"/>
          </ac:spMkLst>
        </pc:spChg>
      </pc:sldChg>
      <pc:sldChg chg="modSp mod">
        <pc:chgData name="Nguyen Bui Trong Tin" userId="e8b171ad-d98b-49d5-bbe6-f86bd94206fe" providerId="ADAL" clId="{184B9F40-7811-41EE-88BD-FF452CEE4AC2}" dt="2021-08-23T13:47:17.090" v="196" actId="20577"/>
        <pc:sldMkLst>
          <pc:docMk/>
          <pc:sldMk cId="895668327" sldId="548"/>
        </pc:sldMkLst>
        <pc:spChg chg="mod">
          <ac:chgData name="Nguyen Bui Trong Tin" userId="e8b171ad-d98b-49d5-bbe6-f86bd94206fe" providerId="ADAL" clId="{184B9F40-7811-41EE-88BD-FF452CEE4AC2}" dt="2021-08-23T13:47:17.090" v="196" actId="20577"/>
          <ac:spMkLst>
            <pc:docMk/>
            <pc:sldMk cId="895668327" sldId="548"/>
            <ac:spMk id="3" creationId="{139D5992-74CA-4E5E-831D-1F8F99FB57FF}"/>
          </ac:spMkLst>
        </pc:spChg>
      </pc:sldChg>
      <pc:sldChg chg="modSp mod">
        <pc:chgData name="Nguyen Bui Trong Tin" userId="e8b171ad-d98b-49d5-bbe6-f86bd94206fe" providerId="ADAL" clId="{184B9F40-7811-41EE-88BD-FF452CEE4AC2}" dt="2021-08-23T13:55:44.498" v="245" actId="20577"/>
        <pc:sldMkLst>
          <pc:docMk/>
          <pc:sldMk cId="3814816105" sldId="549"/>
        </pc:sldMkLst>
        <pc:spChg chg="mod">
          <ac:chgData name="Nguyen Bui Trong Tin" userId="e8b171ad-d98b-49d5-bbe6-f86bd94206fe" providerId="ADAL" clId="{184B9F40-7811-41EE-88BD-FF452CEE4AC2}" dt="2021-08-23T13:55:44.498" v="245" actId="20577"/>
          <ac:spMkLst>
            <pc:docMk/>
            <pc:sldMk cId="3814816105" sldId="549"/>
            <ac:spMk id="3" creationId="{139D5992-74CA-4E5E-831D-1F8F99FB57FF}"/>
          </ac:spMkLst>
        </pc:spChg>
      </pc:sldChg>
      <pc:sldChg chg="modSp mod">
        <pc:chgData name="Nguyen Bui Trong Tin" userId="e8b171ad-d98b-49d5-bbe6-f86bd94206fe" providerId="ADAL" clId="{184B9F40-7811-41EE-88BD-FF452CEE4AC2}" dt="2021-08-23T13:57:20.610" v="276" actId="20577"/>
        <pc:sldMkLst>
          <pc:docMk/>
          <pc:sldMk cId="1441925090" sldId="550"/>
        </pc:sldMkLst>
        <pc:spChg chg="mod">
          <ac:chgData name="Nguyen Bui Trong Tin" userId="e8b171ad-d98b-49d5-bbe6-f86bd94206fe" providerId="ADAL" clId="{184B9F40-7811-41EE-88BD-FF452CEE4AC2}" dt="2021-08-23T13:57:20.610" v="276" actId="20577"/>
          <ac:spMkLst>
            <pc:docMk/>
            <pc:sldMk cId="1441925090" sldId="550"/>
            <ac:spMk id="3" creationId="{139D5992-74CA-4E5E-831D-1F8F99FB57FF}"/>
          </ac:spMkLst>
        </pc:spChg>
      </pc:sldChg>
      <pc:sldChg chg="modSp mod">
        <pc:chgData name="Nguyen Bui Trong Tin" userId="e8b171ad-d98b-49d5-bbe6-f86bd94206fe" providerId="ADAL" clId="{184B9F40-7811-41EE-88BD-FF452CEE4AC2}" dt="2021-08-23T13:32:27.320" v="3" actId="20577"/>
        <pc:sldMkLst>
          <pc:docMk/>
          <pc:sldMk cId="293031150" sldId="552"/>
        </pc:sldMkLst>
        <pc:spChg chg="mod">
          <ac:chgData name="Nguyen Bui Trong Tin" userId="e8b171ad-d98b-49d5-bbe6-f86bd94206fe" providerId="ADAL" clId="{184B9F40-7811-41EE-88BD-FF452CEE4AC2}" dt="2021-08-23T13:32:27.320" v="3" actId="20577"/>
          <ac:spMkLst>
            <pc:docMk/>
            <pc:sldMk cId="293031150" sldId="552"/>
            <ac:spMk id="3" creationId="{139D5992-74CA-4E5E-831D-1F8F99FB57FF}"/>
          </ac:spMkLst>
        </pc:spChg>
      </pc:sldChg>
      <pc:sldChg chg="modSp mod">
        <pc:chgData name="Nguyen Bui Trong Tin" userId="e8b171ad-d98b-49d5-bbe6-f86bd94206fe" providerId="ADAL" clId="{184B9F40-7811-41EE-88BD-FF452CEE4AC2}" dt="2021-08-23T13:34:55.661" v="4" actId="20577"/>
        <pc:sldMkLst>
          <pc:docMk/>
          <pc:sldMk cId="3981683802" sldId="553"/>
        </pc:sldMkLst>
        <pc:spChg chg="mod">
          <ac:chgData name="Nguyen Bui Trong Tin" userId="e8b171ad-d98b-49d5-bbe6-f86bd94206fe" providerId="ADAL" clId="{184B9F40-7811-41EE-88BD-FF452CEE4AC2}" dt="2021-08-23T13:34:55.661" v="4" actId="20577"/>
          <ac:spMkLst>
            <pc:docMk/>
            <pc:sldMk cId="3981683802" sldId="553"/>
            <ac:spMk id="3" creationId="{139D5992-74CA-4E5E-831D-1F8F99FB57FF}"/>
          </ac:spMkLst>
        </pc:spChg>
      </pc:sldChg>
      <pc:sldChg chg="modSp mod">
        <pc:chgData name="Nguyen Bui Trong Tin" userId="e8b171ad-d98b-49d5-bbe6-f86bd94206fe" providerId="ADAL" clId="{184B9F40-7811-41EE-88BD-FF452CEE4AC2}" dt="2021-08-23T13:51:14.169" v="236" actId="20577"/>
        <pc:sldMkLst>
          <pc:docMk/>
          <pc:sldMk cId="3027227135" sldId="554"/>
        </pc:sldMkLst>
        <pc:spChg chg="mod">
          <ac:chgData name="Nguyen Bui Trong Tin" userId="e8b171ad-d98b-49d5-bbe6-f86bd94206fe" providerId="ADAL" clId="{184B9F40-7811-41EE-88BD-FF452CEE4AC2}" dt="2021-08-23T13:51:14.169" v="236" actId="20577"/>
          <ac:spMkLst>
            <pc:docMk/>
            <pc:sldMk cId="3027227135" sldId="554"/>
            <ac:spMk id="3" creationId="{139D5992-74CA-4E5E-831D-1F8F99FB57FF}"/>
          </ac:spMkLst>
        </pc:spChg>
      </pc:sldChg>
      <pc:sldChg chg="modSp mod">
        <pc:chgData name="Nguyen Bui Trong Tin" userId="e8b171ad-d98b-49d5-bbe6-f86bd94206fe" providerId="ADAL" clId="{184B9F40-7811-41EE-88BD-FF452CEE4AC2}" dt="2021-08-23T13:52:13.014" v="242" actId="20577"/>
        <pc:sldMkLst>
          <pc:docMk/>
          <pc:sldMk cId="2838906902" sldId="555"/>
        </pc:sldMkLst>
        <pc:spChg chg="mod">
          <ac:chgData name="Nguyen Bui Trong Tin" userId="e8b171ad-d98b-49d5-bbe6-f86bd94206fe" providerId="ADAL" clId="{184B9F40-7811-41EE-88BD-FF452CEE4AC2}" dt="2021-08-23T13:52:13.014" v="242" actId="20577"/>
          <ac:spMkLst>
            <pc:docMk/>
            <pc:sldMk cId="2838906902" sldId="555"/>
            <ac:spMk id="3" creationId="{139D5992-74CA-4E5E-831D-1F8F99FB57FF}"/>
          </ac:spMkLst>
        </pc:spChg>
      </pc:sldChg>
      <pc:sldChg chg="modSp mod">
        <pc:chgData name="Nguyen Bui Trong Tin" userId="e8b171ad-d98b-49d5-bbe6-f86bd94206fe" providerId="ADAL" clId="{184B9F40-7811-41EE-88BD-FF452CEE4AC2}" dt="2021-08-24T07:53:45.971" v="1746" actId="20577"/>
        <pc:sldMkLst>
          <pc:docMk/>
          <pc:sldMk cId="786777005" sldId="556"/>
        </pc:sldMkLst>
        <pc:spChg chg="mod">
          <ac:chgData name="Nguyen Bui Trong Tin" userId="e8b171ad-d98b-49d5-bbe6-f86bd94206fe" providerId="ADAL" clId="{184B9F40-7811-41EE-88BD-FF452CEE4AC2}" dt="2021-08-24T07:53:45.971" v="1746" actId="20577"/>
          <ac:spMkLst>
            <pc:docMk/>
            <pc:sldMk cId="786777005" sldId="556"/>
            <ac:spMk id="3" creationId="{139D5992-74CA-4E5E-831D-1F8F99FB57FF}"/>
          </ac:spMkLst>
        </pc:spChg>
      </pc:sldChg>
      <pc:sldChg chg="modSp mod">
        <pc:chgData name="Nguyen Bui Trong Tin" userId="e8b171ad-d98b-49d5-bbe6-f86bd94206fe" providerId="ADAL" clId="{184B9F40-7811-41EE-88BD-FF452CEE4AC2}" dt="2021-08-23T14:07:15.819" v="278" actId="20577"/>
        <pc:sldMkLst>
          <pc:docMk/>
          <pc:sldMk cId="3639442439" sldId="557"/>
        </pc:sldMkLst>
        <pc:spChg chg="mod">
          <ac:chgData name="Nguyen Bui Trong Tin" userId="e8b171ad-d98b-49d5-bbe6-f86bd94206fe" providerId="ADAL" clId="{184B9F40-7811-41EE-88BD-FF452CEE4AC2}" dt="2021-08-23T14:07:15.819" v="278" actId="20577"/>
          <ac:spMkLst>
            <pc:docMk/>
            <pc:sldMk cId="3639442439" sldId="557"/>
            <ac:spMk id="3" creationId="{139D5992-74CA-4E5E-831D-1F8F99FB57FF}"/>
          </ac:spMkLst>
        </pc:spChg>
      </pc:sldChg>
      <pc:sldChg chg="modSp mod setBg addCm">
        <pc:chgData name="Nguyen Bui Trong Tin" userId="e8b171ad-d98b-49d5-bbe6-f86bd94206fe" providerId="ADAL" clId="{184B9F40-7811-41EE-88BD-FF452CEE4AC2}" dt="2021-08-24T07:55:16.283" v="1870"/>
        <pc:sldMkLst>
          <pc:docMk/>
          <pc:sldMk cId="2901023742" sldId="558"/>
        </pc:sldMkLst>
        <pc:spChg chg="mod">
          <ac:chgData name="Nguyen Bui Trong Tin" userId="e8b171ad-d98b-49d5-bbe6-f86bd94206fe" providerId="ADAL" clId="{184B9F40-7811-41EE-88BD-FF452CEE4AC2}" dt="2021-08-24T07:54:44.350" v="1867" actId="20577"/>
          <ac:spMkLst>
            <pc:docMk/>
            <pc:sldMk cId="2901023742" sldId="558"/>
            <ac:spMk id="3" creationId="{139D5992-74CA-4E5E-831D-1F8F99FB57FF}"/>
          </ac:spMkLst>
        </pc:spChg>
      </pc:sldChg>
      <pc:sldChg chg="modSp mod">
        <pc:chgData name="Nguyen Bui Trong Tin" userId="e8b171ad-d98b-49d5-bbe6-f86bd94206fe" providerId="ADAL" clId="{184B9F40-7811-41EE-88BD-FF452CEE4AC2}" dt="2021-08-23T14:10:51.651" v="320" actId="20577"/>
        <pc:sldMkLst>
          <pc:docMk/>
          <pc:sldMk cId="416271501" sldId="559"/>
        </pc:sldMkLst>
        <pc:spChg chg="mod">
          <ac:chgData name="Nguyen Bui Trong Tin" userId="e8b171ad-d98b-49d5-bbe6-f86bd94206fe" providerId="ADAL" clId="{184B9F40-7811-41EE-88BD-FF452CEE4AC2}" dt="2021-08-23T14:10:51.651" v="320" actId="20577"/>
          <ac:spMkLst>
            <pc:docMk/>
            <pc:sldMk cId="416271501" sldId="559"/>
            <ac:spMk id="3" creationId="{139D5992-74CA-4E5E-831D-1F8F99FB57FF}"/>
          </ac:spMkLst>
        </pc:spChg>
      </pc:sldChg>
      <pc:sldChg chg="modSp mod">
        <pc:chgData name="Nguyen Bui Trong Tin" userId="e8b171ad-d98b-49d5-bbe6-f86bd94206fe" providerId="ADAL" clId="{184B9F40-7811-41EE-88BD-FF452CEE4AC2}" dt="2021-08-23T14:11:27.408" v="344" actId="20577"/>
        <pc:sldMkLst>
          <pc:docMk/>
          <pc:sldMk cId="2984576094" sldId="560"/>
        </pc:sldMkLst>
        <pc:spChg chg="mod">
          <ac:chgData name="Nguyen Bui Trong Tin" userId="e8b171ad-d98b-49d5-bbe6-f86bd94206fe" providerId="ADAL" clId="{184B9F40-7811-41EE-88BD-FF452CEE4AC2}" dt="2021-08-23T14:11:27.408" v="344" actId="20577"/>
          <ac:spMkLst>
            <pc:docMk/>
            <pc:sldMk cId="2984576094" sldId="560"/>
            <ac:spMk id="3" creationId="{139D5992-74CA-4E5E-831D-1F8F99FB57FF}"/>
          </ac:spMkLst>
        </pc:spChg>
      </pc:sldChg>
      <pc:sldChg chg="modSp mod">
        <pc:chgData name="Nguyen Bui Trong Tin" userId="e8b171ad-d98b-49d5-bbe6-f86bd94206fe" providerId="ADAL" clId="{184B9F40-7811-41EE-88BD-FF452CEE4AC2}" dt="2021-08-23T14:19:51.818" v="622" actId="20577"/>
        <pc:sldMkLst>
          <pc:docMk/>
          <pc:sldMk cId="3563950164" sldId="561"/>
        </pc:sldMkLst>
        <pc:spChg chg="mod">
          <ac:chgData name="Nguyen Bui Trong Tin" userId="e8b171ad-d98b-49d5-bbe6-f86bd94206fe" providerId="ADAL" clId="{184B9F40-7811-41EE-88BD-FF452CEE4AC2}" dt="2021-08-23T14:19:51.818" v="622" actId="20577"/>
          <ac:spMkLst>
            <pc:docMk/>
            <pc:sldMk cId="3563950164" sldId="561"/>
            <ac:spMk id="3" creationId="{139D5992-74CA-4E5E-831D-1F8F99FB57FF}"/>
          </ac:spMkLst>
        </pc:spChg>
      </pc:sldChg>
      <pc:sldChg chg="modSp mod setBg">
        <pc:chgData name="Nguyen Bui Trong Tin" userId="e8b171ad-d98b-49d5-bbe6-f86bd94206fe" providerId="ADAL" clId="{184B9F40-7811-41EE-88BD-FF452CEE4AC2}" dt="2021-08-24T08:11:24.092" v="1880"/>
        <pc:sldMkLst>
          <pc:docMk/>
          <pc:sldMk cId="3345965791" sldId="562"/>
        </pc:sldMkLst>
        <pc:spChg chg="mod">
          <ac:chgData name="Nguyen Bui Trong Tin" userId="e8b171ad-d98b-49d5-bbe6-f86bd94206fe" providerId="ADAL" clId="{184B9F40-7811-41EE-88BD-FF452CEE4AC2}" dt="2021-08-23T14:23:34.604" v="624" actId="20577"/>
          <ac:spMkLst>
            <pc:docMk/>
            <pc:sldMk cId="3345965791" sldId="562"/>
            <ac:spMk id="3" creationId="{139D5992-74CA-4E5E-831D-1F8F99FB57FF}"/>
          </ac:spMkLst>
        </pc:spChg>
        <pc:picChg chg="mod">
          <ac:chgData name="Nguyen Bui Trong Tin" userId="e8b171ad-d98b-49d5-bbe6-f86bd94206fe" providerId="ADAL" clId="{184B9F40-7811-41EE-88BD-FF452CEE4AC2}" dt="2021-08-23T14:32:26.029" v="639" actId="1076"/>
          <ac:picMkLst>
            <pc:docMk/>
            <pc:sldMk cId="3345965791" sldId="562"/>
            <ac:picMk id="2" creationId="{5023F961-6F33-419B-90ED-4353ED1C0B98}"/>
          </ac:picMkLst>
        </pc:picChg>
      </pc:sldChg>
      <pc:sldChg chg="addSp modSp mod setBg addCm modCm">
        <pc:chgData name="Nguyen Bui Trong Tin" userId="e8b171ad-d98b-49d5-bbe6-f86bd94206fe" providerId="ADAL" clId="{184B9F40-7811-41EE-88BD-FF452CEE4AC2}" dt="2021-08-24T07:56:40.160" v="1878"/>
        <pc:sldMkLst>
          <pc:docMk/>
          <pc:sldMk cId="3057943836" sldId="563"/>
        </pc:sldMkLst>
        <pc:spChg chg="mod">
          <ac:chgData name="Nguyen Bui Trong Tin" userId="e8b171ad-d98b-49d5-bbe6-f86bd94206fe" providerId="ADAL" clId="{184B9F40-7811-41EE-88BD-FF452CEE4AC2}" dt="2021-08-23T14:15:41.034" v="545" actId="1076"/>
          <ac:spMkLst>
            <pc:docMk/>
            <pc:sldMk cId="3057943836" sldId="563"/>
            <ac:spMk id="3" creationId="{139D5992-74CA-4E5E-831D-1F8F99FB57FF}"/>
          </ac:spMkLst>
        </pc:spChg>
        <pc:spChg chg="add mod">
          <ac:chgData name="Nguyen Bui Trong Tin" userId="e8b171ad-d98b-49d5-bbe6-f86bd94206fe" providerId="ADAL" clId="{184B9F40-7811-41EE-88BD-FF452CEE4AC2}" dt="2021-08-24T07:56:29.221" v="1876" actId="1076"/>
          <ac:spMkLst>
            <pc:docMk/>
            <pc:sldMk cId="3057943836" sldId="563"/>
            <ac:spMk id="4" creationId="{83B71DE9-0D21-40FA-BA55-6FB2448062CE}"/>
          </ac:spMkLst>
        </pc:spChg>
      </pc:sldChg>
      <pc:sldChg chg="modSp mod">
        <pc:chgData name="Nguyen Bui Trong Tin" userId="e8b171ad-d98b-49d5-bbe6-f86bd94206fe" providerId="ADAL" clId="{184B9F40-7811-41EE-88BD-FF452CEE4AC2}" dt="2021-08-23T14:16:12.421" v="575" actId="20577"/>
        <pc:sldMkLst>
          <pc:docMk/>
          <pc:sldMk cId="504483250" sldId="564"/>
        </pc:sldMkLst>
        <pc:spChg chg="mod">
          <ac:chgData name="Nguyen Bui Trong Tin" userId="e8b171ad-d98b-49d5-bbe6-f86bd94206fe" providerId="ADAL" clId="{184B9F40-7811-41EE-88BD-FF452CEE4AC2}" dt="2021-08-23T14:16:12.421" v="575" actId="20577"/>
          <ac:spMkLst>
            <pc:docMk/>
            <pc:sldMk cId="504483250" sldId="564"/>
            <ac:spMk id="3" creationId="{139D5992-74CA-4E5E-831D-1F8F99FB57FF}"/>
          </ac:spMkLst>
        </pc:spChg>
      </pc:sldChg>
      <pc:sldChg chg="modSp mod">
        <pc:chgData name="Nguyen Bui Trong Tin" userId="e8b171ad-d98b-49d5-bbe6-f86bd94206fe" providerId="ADAL" clId="{184B9F40-7811-41EE-88BD-FF452CEE4AC2}" dt="2021-08-23T14:17:04.190" v="616" actId="20577"/>
        <pc:sldMkLst>
          <pc:docMk/>
          <pc:sldMk cId="4147595349" sldId="569"/>
        </pc:sldMkLst>
        <pc:spChg chg="mod">
          <ac:chgData name="Nguyen Bui Trong Tin" userId="e8b171ad-d98b-49d5-bbe6-f86bd94206fe" providerId="ADAL" clId="{184B9F40-7811-41EE-88BD-FF452CEE4AC2}" dt="2021-08-23T14:17:04.190" v="616" actId="20577"/>
          <ac:spMkLst>
            <pc:docMk/>
            <pc:sldMk cId="4147595349" sldId="569"/>
            <ac:spMk id="3" creationId="{139D5992-74CA-4E5E-831D-1F8F99FB57FF}"/>
          </ac:spMkLst>
        </pc:spChg>
      </pc:sldChg>
      <pc:sldChg chg="modSp mod">
        <pc:chgData name="Nguyen Bui Trong Tin" userId="e8b171ad-d98b-49d5-bbe6-f86bd94206fe" providerId="ADAL" clId="{184B9F40-7811-41EE-88BD-FF452CEE4AC2}" dt="2021-08-23T14:17:19.145" v="617" actId="20577"/>
        <pc:sldMkLst>
          <pc:docMk/>
          <pc:sldMk cId="2283529118" sldId="570"/>
        </pc:sldMkLst>
        <pc:spChg chg="mod">
          <ac:chgData name="Nguyen Bui Trong Tin" userId="e8b171ad-d98b-49d5-bbe6-f86bd94206fe" providerId="ADAL" clId="{184B9F40-7811-41EE-88BD-FF452CEE4AC2}" dt="2021-08-23T14:17:19.145" v="617" actId="20577"/>
          <ac:spMkLst>
            <pc:docMk/>
            <pc:sldMk cId="2283529118" sldId="570"/>
            <ac:spMk id="3" creationId="{139D5992-74CA-4E5E-831D-1F8F99FB57FF}"/>
          </ac:spMkLst>
        </pc:spChg>
      </pc:sldChg>
      <pc:sldChg chg="modSp mod">
        <pc:chgData name="Nguyen Bui Trong Tin" userId="e8b171ad-d98b-49d5-bbe6-f86bd94206fe" providerId="ADAL" clId="{184B9F40-7811-41EE-88BD-FF452CEE4AC2}" dt="2021-08-23T14:18:05.529" v="619" actId="20577"/>
        <pc:sldMkLst>
          <pc:docMk/>
          <pc:sldMk cId="27524577" sldId="571"/>
        </pc:sldMkLst>
        <pc:spChg chg="mod">
          <ac:chgData name="Nguyen Bui Trong Tin" userId="e8b171ad-d98b-49d5-bbe6-f86bd94206fe" providerId="ADAL" clId="{184B9F40-7811-41EE-88BD-FF452CEE4AC2}" dt="2021-08-23T14:18:05.529" v="619" actId="20577"/>
          <ac:spMkLst>
            <pc:docMk/>
            <pc:sldMk cId="27524577" sldId="571"/>
            <ac:spMk id="3" creationId="{139D5992-74CA-4E5E-831D-1F8F99FB57FF}"/>
          </ac:spMkLst>
        </pc:spChg>
      </pc:sldChg>
      <pc:sldChg chg="modSp mod setBg">
        <pc:chgData name="Nguyen Bui Trong Tin" userId="e8b171ad-d98b-49d5-bbe6-f86bd94206fe" providerId="ADAL" clId="{184B9F40-7811-41EE-88BD-FF452CEE4AC2}" dt="2021-08-24T08:10:17.839" v="1879"/>
        <pc:sldMkLst>
          <pc:docMk/>
          <pc:sldMk cId="1261210917" sldId="572"/>
        </pc:sldMkLst>
        <pc:spChg chg="mod">
          <ac:chgData name="Nguyen Bui Trong Tin" userId="e8b171ad-d98b-49d5-bbe6-f86bd94206fe" providerId="ADAL" clId="{184B9F40-7811-41EE-88BD-FF452CEE4AC2}" dt="2021-08-23T14:18:32.512" v="620" actId="20577"/>
          <ac:spMkLst>
            <pc:docMk/>
            <pc:sldMk cId="1261210917" sldId="572"/>
            <ac:spMk id="3" creationId="{139D5992-74CA-4E5E-831D-1F8F99FB57FF}"/>
          </ac:spMkLst>
        </pc:spChg>
      </pc:sldChg>
      <pc:sldChg chg="modSp mod">
        <pc:chgData name="Nguyen Bui Trong Tin" userId="e8b171ad-d98b-49d5-bbe6-f86bd94206fe" providerId="ADAL" clId="{184B9F40-7811-41EE-88BD-FF452CEE4AC2}" dt="2021-08-23T14:19:39.859" v="621" actId="20577"/>
        <pc:sldMkLst>
          <pc:docMk/>
          <pc:sldMk cId="148678769" sldId="573"/>
        </pc:sldMkLst>
        <pc:spChg chg="mod">
          <ac:chgData name="Nguyen Bui Trong Tin" userId="e8b171ad-d98b-49d5-bbe6-f86bd94206fe" providerId="ADAL" clId="{184B9F40-7811-41EE-88BD-FF452CEE4AC2}" dt="2021-08-23T14:19:39.859" v="621" actId="20577"/>
          <ac:spMkLst>
            <pc:docMk/>
            <pc:sldMk cId="148678769" sldId="573"/>
            <ac:spMk id="3" creationId="{139D5992-74CA-4E5E-831D-1F8F99FB57FF}"/>
          </ac:spMkLst>
        </pc:spChg>
      </pc:sldChg>
      <pc:sldChg chg="modSp mod">
        <pc:chgData name="Nguyen Bui Trong Tin" userId="e8b171ad-d98b-49d5-bbe6-f86bd94206fe" providerId="ADAL" clId="{184B9F40-7811-41EE-88BD-FF452CEE4AC2}" dt="2021-08-23T14:24:59.428" v="628" actId="20577"/>
        <pc:sldMkLst>
          <pc:docMk/>
          <pc:sldMk cId="1068696404" sldId="575"/>
        </pc:sldMkLst>
        <pc:spChg chg="mod">
          <ac:chgData name="Nguyen Bui Trong Tin" userId="e8b171ad-d98b-49d5-bbe6-f86bd94206fe" providerId="ADAL" clId="{184B9F40-7811-41EE-88BD-FF452CEE4AC2}" dt="2021-08-23T14:24:59.428" v="628" actId="20577"/>
          <ac:spMkLst>
            <pc:docMk/>
            <pc:sldMk cId="1068696404" sldId="575"/>
            <ac:spMk id="3" creationId="{139D5992-74CA-4E5E-831D-1F8F99FB57FF}"/>
          </ac:spMkLst>
        </pc:spChg>
      </pc:sldChg>
      <pc:sldChg chg="modSp mod">
        <pc:chgData name="Nguyen Bui Trong Tin" userId="e8b171ad-d98b-49d5-bbe6-f86bd94206fe" providerId="ADAL" clId="{184B9F40-7811-41EE-88BD-FF452CEE4AC2}" dt="2021-08-23T14:25:13.492" v="629" actId="20577"/>
        <pc:sldMkLst>
          <pc:docMk/>
          <pc:sldMk cId="3170993058" sldId="576"/>
        </pc:sldMkLst>
        <pc:spChg chg="mod">
          <ac:chgData name="Nguyen Bui Trong Tin" userId="e8b171ad-d98b-49d5-bbe6-f86bd94206fe" providerId="ADAL" clId="{184B9F40-7811-41EE-88BD-FF452CEE4AC2}" dt="2021-08-23T14:25:13.492" v="629" actId="20577"/>
          <ac:spMkLst>
            <pc:docMk/>
            <pc:sldMk cId="3170993058" sldId="576"/>
            <ac:spMk id="3" creationId="{139D5992-74CA-4E5E-831D-1F8F99FB57FF}"/>
          </ac:spMkLst>
        </pc:spChg>
      </pc:sldChg>
      <pc:sldChg chg="modSp mod">
        <pc:chgData name="Nguyen Bui Trong Tin" userId="e8b171ad-d98b-49d5-bbe6-f86bd94206fe" providerId="ADAL" clId="{184B9F40-7811-41EE-88BD-FF452CEE4AC2}" dt="2021-08-23T14:24:34.731" v="627" actId="20577"/>
        <pc:sldMkLst>
          <pc:docMk/>
          <pc:sldMk cId="175438412" sldId="578"/>
        </pc:sldMkLst>
        <pc:spChg chg="mod">
          <ac:chgData name="Nguyen Bui Trong Tin" userId="e8b171ad-d98b-49d5-bbe6-f86bd94206fe" providerId="ADAL" clId="{184B9F40-7811-41EE-88BD-FF452CEE4AC2}" dt="2021-08-23T14:24:34.731" v="627" actId="20577"/>
          <ac:spMkLst>
            <pc:docMk/>
            <pc:sldMk cId="175438412" sldId="578"/>
            <ac:spMk id="3" creationId="{139D5992-74CA-4E5E-831D-1F8F99FB57FF}"/>
          </ac:spMkLst>
        </pc:spChg>
      </pc:sldChg>
      <pc:sldChg chg="modSp mod setBg">
        <pc:chgData name="Nguyen Bui Trong Tin" userId="e8b171ad-d98b-49d5-bbe6-f86bd94206fe" providerId="ADAL" clId="{184B9F40-7811-41EE-88BD-FF452CEE4AC2}" dt="2021-08-24T08:21:38.073" v="1881"/>
        <pc:sldMkLst>
          <pc:docMk/>
          <pc:sldMk cId="3235116301" sldId="579"/>
        </pc:sldMkLst>
        <pc:spChg chg="mod">
          <ac:chgData name="Nguyen Bui Trong Tin" userId="e8b171ad-d98b-49d5-bbe6-f86bd94206fe" providerId="ADAL" clId="{184B9F40-7811-41EE-88BD-FF452CEE4AC2}" dt="2021-08-23T14:27:09.062" v="633" actId="20577"/>
          <ac:spMkLst>
            <pc:docMk/>
            <pc:sldMk cId="3235116301" sldId="579"/>
            <ac:spMk id="3" creationId="{139D5992-74CA-4E5E-831D-1F8F99FB57FF}"/>
          </ac:spMkLst>
        </pc:spChg>
      </pc:sldChg>
      <pc:sldChg chg="modSp mod">
        <pc:chgData name="Nguyen Bui Trong Tin" userId="e8b171ad-d98b-49d5-bbe6-f86bd94206fe" providerId="ADAL" clId="{184B9F40-7811-41EE-88BD-FF452CEE4AC2}" dt="2021-08-23T14:27:28.894" v="634" actId="20577"/>
        <pc:sldMkLst>
          <pc:docMk/>
          <pc:sldMk cId="2469734426" sldId="580"/>
        </pc:sldMkLst>
        <pc:spChg chg="mod">
          <ac:chgData name="Nguyen Bui Trong Tin" userId="e8b171ad-d98b-49d5-bbe6-f86bd94206fe" providerId="ADAL" clId="{184B9F40-7811-41EE-88BD-FF452CEE4AC2}" dt="2021-08-23T14:27:28.894" v="634" actId="20577"/>
          <ac:spMkLst>
            <pc:docMk/>
            <pc:sldMk cId="2469734426" sldId="580"/>
            <ac:spMk id="3" creationId="{139D5992-74CA-4E5E-831D-1F8F99FB57FF}"/>
          </ac:spMkLst>
        </pc:spChg>
      </pc:sldChg>
      <pc:sldChg chg="modSp mod">
        <pc:chgData name="Nguyen Bui Trong Tin" userId="e8b171ad-d98b-49d5-bbe6-f86bd94206fe" providerId="ADAL" clId="{184B9F40-7811-41EE-88BD-FF452CEE4AC2}" dt="2021-08-23T14:27:45.339" v="635" actId="20577"/>
        <pc:sldMkLst>
          <pc:docMk/>
          <pc:sldMk cId="1328636323" sldId="581"/>
        </pc:sldMkLst>
        <pc:spChg chg="mod">
          <ac:chgData name="Nguyen Bui Trong Tin" userId="e8b171ad-d98b-49d5-bbe6-f86bd94206fe" providerId="ADAL" clId="{184B9F40-7811-41EE-88BD-FF452CEE4AC2}" dt="2021-08-23T14:27:45.339" v="635" actId="20577"/>
          <ac:spMkLst>
            <pc:docMk/>
            <pc:sldMk cId="1328636323" sldId="581"/>
            <ac:spMk id="3" creationId="{139D5992-74CA-4E5E-831D-1F8F99FB57FF}"/>
          </ac:spMkLst>
        </pc:spChg>
      </pc:sldChg>
      <pc:sldChg chg="modSp mod">
        <pc:chgData name="Nguyen Bui Trong Tin" userId="e8b171ad-d98b-49d5-bbe6-f86bd94206fe" providerId="ADAL" clId="{184B9F40-7811-41EE-88BD-FF452CEE4AC2}" dt="2021-08-23T14:28:01.115" v="636" actId="20577"/>
        <pc:sldMkLst>
          <pc:docMk/>
          <pc:sldMk cId="1643438121" sldId="585"/>
        </pc:sldMkLst>
        <pc:spChg chg="mod">
          <ac:chgData name="Nguyen Bui Trong Tin" userId="e8b171ad-d98b-49d5-bbe6-f86bd94206fe" providerId="ADAL" clId="{184B9F40-7811-41EE-88BD-FF452CEE4AC2}" dt="2021-08-23T14:28:01.115" v="636" actId="20577"/>
          <ac:spMkLst>
            <pc:docMk/>
            <pc:sldMk cId="1643438121" sldId="585"/>
            <ac:spMk id="3" creationId="{139D5992-74CA-4E5E-831D-1F8F99FB57FF}"/>
          </ac:spMkLst>
        </pc:spChg>
      </pc:sldChg>
      <pc:sldChg chg="modSp mod">
        <pc:chgData name="Nguyen Bui Trong Tin" userId="e8b171ad-d98b-49d5-bbe6-f86bd94206fe" providerId="ADAL" clId="{184B9F40-7811-41EE-88BD-FF452CEE4AC2}" dt="2021-08-23T14:37:40.906" v="795" actId="20577"/>
        <pc:sldMkLst>
          <pc:docMk/>
          <pc:sldMk cId="2698230921" sldId="587"/>
        </pc:sldMkLst>
        <pc:spChg chg="mod">
          <ac:chgData name="Nguyen Bui Trong Tin" userId="e8b171ad-d98b-49d5-bbe6-f86bd94206fe" providerId="ADAL" clId="{184B9F40-7811-41EE-88BD-FF452CEE4AC2}" dt="2021-08-23T14:37:40.906" v="795" actId="20577"/>
          <ac:spMkLst>
            <pc:docMk/>
            <pc:sldMk cId="2698230921" sldId="587"/>
            <ac:spMk id="3" creationId="{139D5992-74CA-4E5E-831D-1F8F99FB57FF}"/>
          </ac:spMkLst>
        </pc:spChg>
      </pc:sldChg>
      <pc:sldChg chg="modSp mod">
        <pc:chgData name="Nguyen Bui Trong Tin" userId="e8b171ad-d98b-49d5-bbe6-f86bd94206fe" providerId="ADAL" clId="{184B9F40-7811-41EE-88BD-FF452CEE4AC2}" dt="2021-08-23T14:37:55.113" v="796" actId="20577"/>
        <pc:sldMkLst>
          <pc:docMk/>
          <pc:sldMk cId="554161489" sldId="588"/>
        </pc:sldMkLst>
        <pc:spChg chg="mod">
          <ac:chgData name="Nguyen Bui Trong Tin" userId="e8b171ad-d98b-49d5-bbe6-f86bd94206fe" providerId="ADAL" clId="{184B9F40-7811-41EE-88BD-FF452CEE4AC2}" dt="2021-08-23T14:37:55.113" v="796" actId="20577"/>
          <ac:spMkLst>
            <pc:docMk/>
            <pc:sldMk cId="554161489" sldId="588"/>
            <ac:spMk id="3" creationId="{139D5992-74CA-4E5E-831D-1F8F99FB57FF}"/>
          </ac:spMkLst>
        </pc:spChg>
      </pc:sldChg>
      <pc:sldChg chg="addSp modSp mod setBg">
        <pc:chgData name="Nguyen Bui Trong Tin" userId="e8b171ad-d98b-49d5-bbe6-f86bd94206fe" providerId="ADAL" clId="{184B9F40-7811-41EE-88BD-FF452CEE4AC2}" dt="2021-08-24T08:27:33.844" v="1930" actId="207"/>
        <pc:sldMkLst>
          <pc:docMk/>
          <pc:sldMk cId="3470252220" sldId="589"/>
        </pc:sldMkLst>
        <pc:spChg chg="mod">
          <ac:chgData name="Nguyen Bui Trong Tin" userId="e8b171ad-d98b-49d5-bbe6-f86bd94206fe" providerId="ADAL" clId="{184B9F40-7811-41EE-88BD-FF452CEE4AC2}" dt="2021-08-23T14:45:22.270" v="839" actId="20577"/>
          <ac:spMkLst>
            <pc:docMk/>
            <pc:sldMk cId="3470252220" sldId="589"/>
            <ac:spMk id="3" creationId="{139D5992-74CA-4E5E-831D-1F8F99FB57FF}"/>
          </ac:spMkLst>
        </pc:spChg>
        <pc:spChg chg="add mod">
          <ac:chgData name="Nguyen Bui Trong Tin" userId="e8b171ad-d98b-49d5-bbe6-f86bd94206fe" providerId="ADAL" clId="{184B9F40-7811-41EE-88BD-FF452CEE4AC2}" dt="2021-08-23T14:56:39.832" v="925" actId="20577"/>
          <ac:spMkLst>
            <pc:docMk/>
            <pc:sldMk cId="3470252220" sldId="589"/>
            <ac:spMk id="7" creationId="{D25752C1-F496-4E22-BCF9-50ED9310919E}"/>
          </ac:spMkLst>
        </pc:spChg>
        <pc:spChg chg="add mod">
          <ac:chgData name="Nguyen Bui Trong Tin" userId="e8b171ad-d98b-49d5-bbe6-f86bd94206fe" providerId="ADAL" clId="{184B9F40-7811-41EE-88BD-FF452CEE4AC2}" dt="2021-08-24T08:27:33.844" v="1930" actId="207"/>
          <ac:spMkLst>
            <pc:docMk/>
            <pc:sldMk cId="3470252220" sldId="589"/>
            <ac:spMk id="8" creationId="{4ADA9528-AA70-4BDF-9692-FF2DAB04F243}"/>
          </ac:spMkLst>
        </pc:spChg>
        <pc:picChg chg="add mod">
          <ac:chgData name="Nguyen Bui Trong Tin" userId="e8b171ad-d98b-49d5-bbe6-f86bd94206fe" providerId="ADAL" clId="{184B9F40-7811-41EE-88BD-FF452CEE4AC2}" dt="2021-08-23T14:45:02.986" v="804" actId="1076"/>
          <ac:picMkLst>
            <pc:docMk/>
            <pc:sldMk cId="3470252220" sldId="589"/>
            <ac:picMk id="5" creationId="{E7CB28B1-5B59-4E16-8D08-7622ACB04E42}"/>
          </ac:picMkLst>
        </pc:picChg>
        <pc:picChg chg="add mod">
          <ac:chgData name="Nguyen Bui Trong Tin" userId="e8b171ad-d98b-49d5-bbe6-f86bd94206fe" providerId="ADAL" clId="{184B9F40-7811-41EE-88BD-FF452CEE4AC2}" dt="2021-08-23T14:45:07.746" v="805" actId="1076"/>
          <ac:picMkLst>
            <pc:docMk/>
            <pc:sldMk cId="3470252220" sldId="589"/>
            <ac:picMk id="1026" creationId="{C1134ADD-D5C0-4D0F-9CEF-3FB898AB65F1}"/>
          </ac:picMkLst>
        </pc:picChg>
      </pc:sldChg>
      <pc:sldChg chg="modSp mod">
        <pc:chgData name="Nguyen Bui Trong Tin" userId="e8b171ad-d98b-49d5-bbe6-f86bd94206fe" providerId="ADAL" clId="{184B9F40-7811-41EE-88BD-FF452CEE4AC2}" dt="2021-08-23T14:57:33.594" v="926" actId="20577"/>
        <pc:sldMkLst>
          <pc:docMk/>
          <pc:sldMk cId="1512888308" sldId="591"/>
        </pc:sldMkLst>
        <pc:spChg chg="mod">
          <ac:chgData name="Nguyen Bui Trong Tin" userId="e8b171ad-d98b-49d5-bbe6-f86bd94206fe" providerId="ADAL" clId="{184B9F40-7811-41EE-88BD-FF452CEE4AC2}" dt="2021-08-23T14:57:33.594" v="926" actId="20577"/>
          <ac:spMkLst>
            <pc:docMk/>
            <pc:sldMk cId="1512888308" sldId="591"/>
            <ac:spMk id="3" creationId="{139D5992-74CA-4E5E-831D-1F8F99FB57FF}"/>
          </ac:spMkLst>
        </pc:spChg>
      </pc:sldChg>
      <pc:sldChg chg="modSp mod">
        <pc:chgData name="Nguyen Bui Trong Tin" userId="e8b171ad-d98b-49d5-bbe6-f86bd94206fe" providerId="ADAL" clId="{184B9F40-7811-41EE-88BD-FF452CEE4AC2}" dt="2021-08-23T14:57:38.313" v="929" actId="20577"/>
        <pc:sldMkLst>
          <pc:docMk/>
          <pc:sldMk cId="4294054053" sldId="592"/>
        </pc:sldMkLst>
        <pc:spChg chg="mod">
          <ac:chgData name="Nguyen Bui Trong Tin" userId="e8b171ad-d98b-49d5-bbe6-f86bd94206fe" providerId="ADAL" clId="{184B9F40-7811-41EE-88BD-FF452CEE4AC2}" dt="2021-08-23T14:57:38.313" v="929" actId="20577"/>
          <ac:spMkLst>
            <pc:docMk/>
            <pc:sldMk cId="4294054053" sldId="592"/>
            <ac:spMk id="3" creationId="{139D5992-74CA-4E5E-831D-1F8F99FB57FF}"/>
          </ac:spMkLst>
        </pc:spChg>
      </pc:sldChg>
      <pc:sldChg chg="modSp mod">
        <pc:chgData name="Nguyen Bui Trong Tin" userId="e8b171ad-d98b-49d5-bbe6-f86bd94206fe" providerId="ADAL" clId="{184B9F40-7811-41EE-88BD-FF452CEE4AC2}" dt="2021-08-23T14:58:43.129" v="930" actId="20577"/>
        <pc:sldMkLst>
          <pc:docMk/>
          <pc:sldMk cId="438938987" sldId="593"/>
        </pc:sldMkLst>
        <pc:spChg chg="mod">
          <ac:chgData name="Nguyen Bui Trong Tin" userId="e8b171ad-d98b-49d5-bbe6-f86bd94206fe" providerId="ADAL" clId="{184B9F40-7811-41EE-88BD-FF452CEE4AC2}" dt="2021-08-23T14:58:43.129" v="930" actId="20577"/>
          <ac:spMkLst>
            <pc:docMk/>
            <pc:sldMk cId="438938987" sldId="593"/>
            <ac:spMk id="3" creationId="{139D5992-74CA-4E5E-831D-1F8F99FB57FF}"/>
          </ac:spMkLst>
        </pc:spChg>
      </pc:sldChg>
      <pc:sldChg chg="modSp mod">
        <pc:chgData name="Nguyen Bui Trong Tin" userId="e8b171ad-d98b-49d5-bbe6-f86bd94206fe" providerId="ADAL" clId="{184B9F40-7811-41EE-88BD-FF452CEE4AC2}" dt="2021-08-23T14:59:01.426" v="933" actId="20577"/>
        <pc:sldMkLst>
          <pc:docMk/>
          <pc:sldMk cId="2703974072" sldId="595"/>
        </pc:sldMkLst>
        <pc:spChg chg="mod">
          <ac:chgData name="Nguyen Bui Trong Tin" userId="e8b171ad-d98b-49d5-bbe6-f86bd94206fe" providerId="ADAL" clId="{184B9F40-7811-41EE-88BD-FF452CEE4AC2}" dt="2021-08-23T14:59:01.426" v="933" actId="20577"/>
          <ac:spMkLst>
            <pc:docMk/>
            <pc:sldMk cId="2703974072" sldId="595"/>
            <ac:spMk id="3" creationId="{139D5992-74CA-4E5E-831D-1F8F99FB57FF}"/>
          </ac:spMkLst>
        </pc:spChg>
      </pc:sldChg>
      <pc:sldChg chg="modSp mod">
        <pc:chgData name="Nguyen Bui Trong Tin" userId="e8b171ad-d98b-49d5-bbe6-f86bd94206fe" providerId="ADAL" clId="{184B9F40-7811-41EE-88BD-FF452CEE4AC2}" dt="2021-08-23T14:59:22.398" v="934" actId="20577"/>
        <pc:sldMkLst>
          <pc:docMk/>
          <pc:sldMk cId="2112332874" sldId="596"/>
        </pc:sldMkLst>
        <pc:spChg chg="mod">
          <ac:chgData name="Nguyen Bui Trong Tin" userId="e8b171ad-d98b-49d5-bbe6-f86bd94206fe" providerId="ADAL" clId="{184B9F40-7811-41EE-88BD-FF452CEE4AC2}" dt="2021-08-23T14:59:22.398" v="934" actId="20577"/>
          <ac:spMkLst>
            <pc:docMk/>
            <pc:sldMk cId="2112332874" sldId="596"/>
            <ac:spMk id="3" creationId="{139D5992-74CA-4E5E-831D-1F8F99FB57FF}"/>
          </ac:spMkLst>
        </pc:spChg>
      </pc:sldChg>
      <pc:sldChg chg="modSp mod">
        <pc:chgData name="Nguyen Bui Trong Tin" userId="e8b171ad-d98b-49d5-bbe6-f86bd94206fe" providerId="ADAL" clId="{184B9F40-7811-41EE-88BD-FF452CEE4AC2}" dt="2021-08-23T14:59:36.639" v="935" actId="20577"/>
        <pc:sldMkLst>
          <pc:docMk/>
          <pc:sldMk cId="1615458324" sldId="597"/>
        </pc:sldMkLst>
        <pc:spChg chg="mod">
          <ac:chgData name="Nguyen Bui Trong Tin" userId="e8b171ad-d98b-49d5-bbe6-f86bd94206fe" providerId="ADAL" clId="{184B9F40-7811-41EE-88BD-FF452CEE4AC2}" dt="2021-08-23T14:59:36.639" v="935" actId="20577"/>
          <ac:spMkLst>
            <pc:docMk/>
            <pc:sldMk cId="1615458324" sldId="597"/>
            <ac:spMk id="3" creationId="{139D5992-74CA-4E5E-831D-1F8F99FB57FF}"/>
          </ac:spMkLst>
        </pc:spChg>
      </pc:sldChg>
      <pc:sldChg chg="modSp mod">
        <pc:chgData name="Nguyen Bui Trong Tin" userId="e8b171ad-d98b-49d5-bbe6-f86bd94206fe" providerId="ADAL" clId="{184B9F40-7811-41EE-88BD-FF452CEE4AC2}" dt="2021-08-23T14:59:57.024" v="936" actId="20577"/>
        <pc:sldMkLst>
          <pc:docMk/>
          <pc:sldMk cId="2691551500" sldId="598"/>
        </pc:sldMkLst>
        <pc:spChg chg="mod">
          <ac:chgData name="Nguyen Bui Trong Tin" userId="e8b171ad-d98b-49d5-bbe6-f86bd94206fe" providerId="ADAL" clId="{184B9F40-7811-41EE-88BD-FF452CEE4AC2}" dt="2021-08-23T14:59:57.024" v="936" actId="20577"/>
          <ac:spMkLst>
            <pc:docMk/>
            <pc:sldMk cId="2691551500" sldId="598"/>
            <ac:spMk id="3" creationId="{139D5992-74CA-4E5E-831D-1F8F99FB57FF}"/>
          </ac:spMkLst>
        </pc:spChg>
      </pc:sldChg>
      <pc:sldChg chg="modSp mod">
        <pc:chgData name="Nguyen Bui Trong Tin" userId="e8b171ad-d98b-49d5-bbe6-f86bd94206fe" providerId="ADAL" clId="{184B9F40-7811-41EE-88BD-FF452CEE4AC2}" dt="2021-08-23T15:00:00.995" v="937" actId="20577"/>
        <pc:sldMkLst>
          <pc:docMk/>
          <pc:sldMk cId="1137673637" sldId="599"/>
        </pc:sldMkLst>
        <pc:spChg chg="mod">
          <ac:chgData name="Nguyen Bui Trong Tin" userId="e8b171ad-d98b-49d5-bbe6-f86bd94206fe" providerId="ADAL" clId="{184B9F40-7811-41EE-88BD-FF452CEE4AC2}" dt="2021-08-23T15:00:00.995" v="937" actId="20577"/>
          <ac:spMkLst>
            <pc:docMk/>
            <pc:sldMk cId="1137673637" sldId="599"/>
            <ac:spMk id="3" creationId="{139D5992-74CA-4E5E-831D-1F8F99FB57FF}"/>
          </ac:spMkLst>
        </pc:spChg>
      </pc:sldChg>
      <pc:sldChg chg="modSp mod">
        <pc:chgData name="Nguyen Bui Trong Tin" userId="e8b171ad-d98b-49d5-bbe6-f86bd94206fe" providerId="ADAL" clId="{184B9F40-7811-41EE-88BD-FF452CEE4AC2}" dt="2021-08-23T15:00:07.147" v="938" actId="20577"/>
        <pc:sldMkLst>
          <pc:docMk/>
          <pc:sldMk cId="642709688" sldId="600"/>
        </pc:sldMkLst>
        <pc:spChg chg="mod">
          <ac:chgData name="Nguyen Bui Trong Tin" userId="e8b171ad-d98b-49d5-bbe6-f86bd94206fe" providerId="ADAL" clId="{184B9F40-7811-41EE-88BD-FF452CEE4AC2}" dt="2021-08-23T15:00:07.147" v="938" actId="20577"/>
          <ac:spMkLst>
            <pc:docMk/>
            <pc:sldMk cId="642709688" sldId="600"/>
            <ac:spMk id="3" creationId="{139D5992-74CA-4E5E-831D-1F8F99FB57FF}"/>
          </ac:spMkLst>
        </pc:spChg>
      </pc:sldChg>
      <pc:sldChg chg="modSp mod">
        <pc:chgData name="Nguyen Bui Trong Tin" userId="e8b171ad-d98b-49d5-bbe6-f86bd94206fe" providerId="ADAL" clId="{184B9F40-7811-41EE-88BD-FF452CEE4AC2}" dt="2021-08-23T15:00:36.424" v="940" actId="20577"/>
        <pc:sldMkLst>
          <pc:docMk/>
          <pc:sldMk cId="2435803348" sldId="601"/>
        </pc:sldMkLst>
        <pc:spChg chg="mod">
          <ac:chgData name="Nguyen Bui Trong Tin" userId="e8b171ad-d98b-49d5-bbe6-f86bd94206fe" providerId="ADAL" clId="{184B9F40-7811-41EE-88BD-FF452CEE4AC2}" dt="2021-08-23T15:00:36.424" v="940" actId="20577"/>
          <ac:spMkLst>
            <pc:docMk/>
            <pc:sldMk cId="2435803348" sldId="601"/>
            <ac:spMk id="3" creationId="{139D5992-74CA-4E5E-831D-1F8F99FB57FF}"/>
          </ac:spMkLst>
        </pc:spChg>
      </pc:sldChg>
      <pc:sldChg chg="modSp mod">
        <pc:chgData name="Nguyen Bui Trong Tin" userId="e8b171ad-d98b-49d5-bbe6-f86bd94206fe" providerId="ADAL" clId="{184B9F40-7811-41EE-88BD-FF452CEE4AC2}" dt="2021-08-23T15:00:44.495" v="942" actId="20577"/>
        <pc:sldMkLst>
          <pc:docMk/>
          <pc:sldMk cId="3821885058" sldId="602"/>
        </pc:sldMkLst>
        <pc:spChg chg="mod">
          <ac:chgData name="Nguyen Bui Trong Tin" userId="e8b171ad-d98b-49d5-bbe6-f86bd94206fe" providerId="ADAL" clId="{184B9F40-7811-41EE-88BD-FF452CEE4AC2}" dt="2021-08-23T15:00:44.495" v="942" actId="20577"/>
          <ac:spMkLst>
            <pc:docMk/>
            <pc:sldMk cId="3821885058" sldId="602"/>
            <ac:spMk id="3" creationId="{139D5992-74CA-4E5E-831D-1F8F99FB57FF}"/>
          </ac:spMkLst>
        </pc:spChg>
      </pc:sldChg>
      <pc:sldChg chg="modSp mod">
        <pc:chgData name="Nguyen Bui Trong Tin" userId="e8b171ad-d98b-49d5-bbe6-f86bd94206fe" providerId="ADAL" clId="{184B9F40-7811-41EE-88BD-FF452CEE4AC2}" dt="2021-08-23T15:03:05.803" v="959" actId="20577"/>
        <pc:sldMkLst>
          <pc:docMk/>
          <pc:sldMk cId="1711024963" sldId="605"/>
        </pc:sldMkLst>
        <pc:spChg chg="mod">
          <ac:chgData name="Nguyen Bui Trong Tin" userId="e8b171ad-d98b-49d5-bbe6-f86bd94206fe" providerId="ADAL" clId="{184B9F40-7811-41EE-88BD-FF452CEE4AC2}" dt="2021-08-23T15:03:05.803" v="959" actId="20577"/>
          <ac:spMkLst>
            <pc:docMk/>
            <pc:sldMk cId="1711024963" sldId="605"/>
            <ac:spMk id="3" creationId="{139D5992-74CA-4E5E-831D-1F8F99FB57FF}"/>
          </ac:spMkLst>
        </pc:spChg>
      </pc:sldChg>
      <pc:sldChg chg="modSp mod">
        <pc:chgData name="Nguyen Bui Trong Tin" userId="e8b171ad-d98b-49d5-bbe6-f86bd94206fe" providerId="ADAL" clId="{184B9F40-7811-41EE-88BD-FF452CEE4AC2}" dt="2021-08-23T15:03:35.629" v="960" actId="20577"/>
        <pc:sldMkLst>
          <pc:docMk/>
          <pc:sldMk cId="3791458175" sldId="606"/>
        </pc:sldMkLst>
        <pc:spChg chg="mod">
          <ac:chgData name="Nguyen Bui Trong Tin" userId="e8b171ad-d98b-49d5-bbe6-f86bd94206fe" providerId="ADAL" clId="{184B9F40-7811-41EE-88BD-FF452CEE4AC2}" dt="2021-08-23T15:03:35.629" v="960" actId="20577"/>
          <ac:spMkLst>
            <pc:docMk/>
            <pc:sldMk cId="3791458175" sldId="606"/>
            <ac:spMk id="3" creationId="{139D5992-74CA-4E5E-831D-1F8F99FB57FF}"/>
          </ac:spMkLst>
        </pc:spChg>
      </pc:sldChg>
      <pc:sldChg chg="modSp mod">
        <pc:chgData name="Nguyen Bui Trong Tin" userId="e8b171ad-d98b-49d5-bbe6-f86bd94206fe" providerId="ADAL" clId="{184B9F40-7811-41EE-88BD-FF452CEE4AC2}" dt="2021-08-23T15:02:32.154" v="958" actId="20577"/>
        <pc:sldMkLst>
          <pc:docMk/>
          <pc:sldMk cId="3403276374" sldId="607"/>
        </pc:sldMkLst>
        <pc:spChg chg="mod">
          <ac:chgData name="Nguyen Bui Trong Tin" userId="e8b171ad-d98b-49d5-bbe6-f86bd94206fe" providerId="ADAL" clId="{184B9F40-7811-41EE-88BD-FF452CEE4AC2}" dt="2021-08-23T15:02:32.154" v="958" actId="20577"/>
          <ac:spMkLst>
            <pc:docMk/>
            <pc:sldMk cId="3403276374" sldId="607"/>
            <ac:spMk id="3" creationId="{139D5992-74CA-4E5E-831D-1F8F99FB57FF}"/>
          </ac:spMkLst>
        </pc:spChg>
        <pc:picChg chg="mod">
          <ac:chgData name="Nguyen Bui Trong Tin" userId="e8b171ad-d98b-49d5-bbe6-f86bd94206fe" providerId="ADAL" clId="{184B9F40-7811-41EE-88BD-FF452CEE4AC2}" dt="2021-08-23T15:02:26.483" v="957" actId="14100"/>
          <ac:picMkLst>
            <pc:docMk/>
            <pc:sldMk cId="3403276374" sldId="607"/>
            <ac:picMk id="4" creationId="{4E1D7DA4-92FC-4648-A68E-1552447FB017}"/>
          </ac:picMkLst>
        </pc:picChg>
      </pc:sldChg>
      <pc:sldChg chg="modSp mod">
        <pc:chgData name="Nguyen Bui Trong Tin" userId="e8b171ad-d98b-49d5-bbe6-f86bd94206fe" providerId="ADAL" clId="{184B9F40-7811-41EE-88BD-FF452CEE4AC2}" dt="2021-08-23T15:04:39.372" v="965" actId="20577"/>
        <pc:sldMkLst>
          <pc:docMk/>
          <pc:sldMk cId="185639449" sldId="609"/>
        </pc:sldMkLst>
        <pc:spChg chg="mod">
          <ac:chgData name="Nguyen Bui Trong Tin" userId="e8b171ad-d98b-49d5-bbe6-f86bd94206fe" providerId="ADAL" clId="{184B9F40-7811-41EE-88BD-FF452CEE4AC2}" dt="2021-08-23T15:04:39.372" v="965" actId="20577"/>
          <ac:spMkLst>
            <pc:docMk/>
            <pc:sldMk cId="185639449" sldId="609"/>
            <ac:spMk id="3" creationId="{139D5992-74CA-4E5E-831D-1F8F99FB57FF}"/>
          </ac:spMkLst>
        </pc:spChg>
      </pc:sldChg>
      <pc:sldChg chg="modSp mod">
        <pc:chgData name="Nguyen Bui Trong Tin" userId="e8b171ad-d98b-49d5-bbe6-f86bd94206fe" providerId="ADAL" clId="{184B9F40-7811-41EE-88BD-FF452CEE4AC2}" dt="2021-08-23T15:09:28.085" v="1001" actId="20577"/>
        <pc:sldMkLst>
          <pc:docMk/>
          <pc:sldMk cId="59996006" sldId="610"/>
        </pc:sldMkLst>
        <pc:spChg chg="mod">
          <ac:chgData name="Nguyen Bui Trong Tin" userId="e8b171ad-d98b-49d5-bbe6-f86bd94206fe" providerId="ADAL" clId="{184B9F40-7811-41EE-88BD-FF452CEE4AC2}" dt="2021-08-23T15:09:28.085" v="1001" actId="20577"/>
          <ac:spMkLst>
            <pc:docMk/>
            <pc:sldMk cId="59996006" sldId="610"/>
            <ac:spMk id="3" creationId="{139D5992-74CA-4E5E-831D-1F8F99FB57FF}"/>
          </ac:spMkLst>
        </pc:spChg>
        <pc:picChg chg="mod">
          <ac:chgData name="Nguyen Bui Trong Tin" userId="e8b171ad-d98b-49d5-bbe6-f86bd94206fe" providerId="ADAL" clId="{184B9F40-7811-41EE-88BD-FF452CEE4AC2}" dt="2021-08-23T15:06:39.887" v="996" actId="1076"/>
          <ac:picMkLst>
            <pc:docMk/>
            <pc:sldMk cId="59996006" sldId="610"/>
            <ac:picMk id="5" creationId="{A26181DF-0F7B-40D5-91E8-4420A7A2858B}"/>
          </ac:picMkLst>
        </pc:picChg>
      </pc:sldChg>
      <pc:sldChg chg="modSp mod">
        <pc:chgData name="Nguyen Bui Trong Tin" userId="e8b171ad-d98b-49d5-bbe6-f86bd94206fe" providerId="ADAL" clId="{184B9F40-7811-41EE-88BD-FF452CEE4AC2}" dt="2021-08-23T15:21:20.493" v="1156" actId="20577"/>
        <pc:sldMkLst>
          <pc:docMk/>
          <pc:sldMk cId="311218618" sldId="611"/>
        </pc:sldMkLst>
        <pc:spChg chg="mod">
          <ac:chgData name="Nguyen Bui Trong Tin" userId="e8b171ad-d98b-49d5-bbe6-f86bd94206fe" providerId="ADAL" clId="{184B9F40-7811-41EE-88BD-FF452CEE4AC2}" dt="2021-08-23T15:21:20.493" v="1156" actId="20577"/>
          <ac:spMkLst>
            <pc:docMk/>
            <pc:sldMk cId="311218618" sldId="611"/>
            <ac:spMk id="3" creationId="{139D5992-74CA-4E5E-831D-1F8F99FB57FF}"/>
          </ac:spMkLst>
        </pc:spChg>
      </pc:sldChg>
      <pc:sldChg chg="modSp mod">
        <pc:chgData name="Nguyen Bui Trong Tin" userId="e8b171ad-d98b-49d5-bbe6-f86bd94206fe" providerId="ADAL" clId="{184B9F40-7811-41EE-88BD-FF452CEE4AC2}" dt="2021-08-23T15:05:32.725" v="995" actId="20577"/>
        <pc:sldMkLst>
          <pc:docMk/>
          <pc:sldMk cId="910931565" sldId="612"/>
        </pc:sldMkLst>
        <pc:spChg chg="mod">
          <ac:chgData name="Nguyen Bui Trong Tin" userId="e8b171ad-d98b-49d5-bbe6-f86bd94206fe" providerId="ADAL" clId="{184B9F40-7811-41EE-88BD-FF452CEE4AC2}" dt="2021-08-23T15:05:32.725" v="995" actId="20577"/>
          <ac:spMkLst>
            <pc:docMk/>
            <pc:sldMk cId="910931565" sldId="612"/>
            <ac:spMk id="3" creationId="{139D5992-74CA-4E5E-831D-1F8F99FB57FF}"/>
          </ac:spMkLst>
        </pc:spChg>
        <pc:picChg chg="mod">
          <ac:chgData name="Nguyen Bui Trong Tin" userId="e8b171ad-d98b-49d5-bbe6-f86bd94206fe" providerId="ADAL" clId="{184B9F40-7811-41EE-88BD-FF452CEE4AC2}" dt="2021-08-23T15:05:19.175" v="989" actId="1076"/>
          <ac:picMkLst>
            <pc:docMk/>
            <pc:sldMk cId="910931565" sldId="612"/>
            <ac:picMk id="6" creationId="{A8045303-AB48-4A36-8262-4DE7CD2F9DDF}"/>
          </ac:picMkLst>
        </pc:picChg>
      </pc:sldChg>
      <pc:sldChg chg="addSp delSp modSp mod">
        <pc:chgData name="Nguyen Bui Trong Tin" userId="e8b171ad-d98b-49d5-bbe6-f86bd94206fe" providerId="ADAL" clId="{184B9F40-7811-41EE-88BD-FF452CEE4AC2}" dt="2021-08-25T01:48:19.245" v="2477" actId="20577"/>
        <pc:sldMkLst>
          <pc:docMk/>
          <pc:sldMk cId="3727234684" sldId="615"/>
        </pc:sldMkLst>
        <pc:spChg chg="mod">
          <ac:chgData name="Nguyen Bui Trong Tin" userId="e8b171ad-d98b-49d5-bbe6-f86bd94206fe" providerId="ADAL" clId="{184B9F40-7811-41EE-88BD-FF452CEE4AC2}" dt="2021-08-25T01:48:19.245" v="2477" actId="20577"/>
          <ac:spMkLst>
            <pc:docMk/>
            <pc:sldMk cId="3727234684" sldId="615"/>
            <ac:spMk id="3" creationId="{139D5992-74CA-4E5E-831D-1F8F99FB57FF}"/>
          </ac:spMkLst>
        </pc:spChg>
        <pc:picChg chg="add mod">
          <ac:chgData name="Nguyen Bui Trong Tin" userId="e8b171ad-d98b-49d5-bbe6-f86bd94206fe" providerId="ADAL" clId="{184B9F40-7811-41EE-88BD-FF452CEE4AC2}" dt="2021-08-24T09:26:36.900" v="2308" actId="1076"/>
          <ac:picMkLst>
            <pc:docMk/>
            <pc:sldMk cId="3727234684" sldId="615"/>
            <ac:picMk id="4" creationId="{EA748319-155B-4EE4-8734-DD0C856941DA}"/>
          </ac:picMkLst>
        </pc:picChg>
        <pc:picChg chg="add del mod">
          <ac:chgData name="Nguyen Bui Trong Tin" userId="e8b171ad-d98b-49d5-bbe6-f86bd94206fe" providerId="ADAL" clId="{184B9F40-7811-41EE-88BD-FF452CEE4AC2}" dt="2021-08-24T09:27:19.712" v="2313" actId="21"/>
          <ac:picMkLst>
            <pc:docMk/>
            <pc:sldMk cId="3727234684" sldId="615"/>
            <ac:picMk id="6" creationId="{A04591E5-D7B2-4F95-B910-D037671B67CE}"/>
          </ac:picMkLst>
        </pc:picChg>
        <pc:picChg chg="add mod">
          <ac:chgData name="Nguyen Bui Trong Tin" userId="e8b171ad-d98b-49d5-bbe6-f86bd94206fe" providerId="ADAL" clId="{184B9F40-7811-41EE-88BD-FF452CEE4AC2}" dt="2021-08-24T09:27:23.520" v="2316" actId="1076"/>
          <ac:picMkLst>
            <pc:docMk/>
            <pc:sldMk cId="3727234684" sldId="615"/>
            <ac:picMk id="7" creationId="{B35F997D-A555-4ABD-B7E1-B28A570365A1}"/>
          </ac:picMkLst>
        </pc:picChg>
      </pc:sldChg>
      <pc:sldChg chg="modSp mod">
        <pc:chgData name="Nguyen Bui Trong Tin" userId="e8b171ad-d98b-49d5-bbe6-f86bd94206fe" providerId="ADAL" clId="{184B9F40-7811-41EE-88BD-FF452CEE4AC2}" dt="2021-08-23T15:25:10.292" v="1175" actId="20577"/>
        <pc:sldMkLst>
          <pc:docMk/>
          <pc:sldMk cId="1555051041" sldId="635"/>
        </pc:sldMkLst>
        <pc:spChg chg="mod">
          <ac:chgData name="Nguyen Bui Trong Tin" userId="e8b171ad-d98b-49d5-bbe6-f86bd94206fe" providerId="ADAL" clId="{184B9F40-7811-41EE-88BD-FF452CEE4AC2}" dt="2021-08-23T15:25:10.292" v="1175" actId="20577"/>
          <ac:spMkLst>
            <pc:docMk/>
            <pc:sldMk cId="1555051041" sldId="635"/>
            <ac:spMk id="3" creationId="{139D5992-74CA-4E5E-831D-1F8F99FB57FF}"/>
          </ac:spMkLst>
        </pc:spChg>
      </pc:sldChg>
      <pc:sldChg chg="modSp mod">
        <pc:chgData name="Nguyen Bui Trong Tin" userId="e8b171ad-d98b-49d5-bbe6-f86bd94206fe" providerId="ADAL" clId="{184B9F40-7811-41EE-88BD-FF452CEE4AC2}" dt="2021-08-23T15:50:07.893" v="1280" actId="1076"/>
        <pc:sldMkLst>
          <pc:docMk/>
          <pc:sldMk cId="1230495628" sldId="637"/>
        </pc:sldMkLst>
        <pc:spChg chg="mod">
          <ac:chgData name="Nguyen Bui Trong Tin" userId="e8b171ad-d98b-49d5-bbe6-f86bd94206fe" providerId="ADAL" clId="{184B9F40-7811-41EE-88BD-FF452CEE4AC2}" dt="2021-08-23T15:50:07.893" v="1280" actId="1076"/>
          <ac:spMkLst>
            <pc:docMk/>
            <pc:sldMk cId="1230495628" sldId="637"/>
            <ac:spMk id="3" creationId="{139D5992-74CA-4E5E-831D-1F8F99FB57FF}"/>
          </ac:spMkLst>
        </pc:spChg>
      </pc:sldChg>
      <pc:sldChg chg="modSp mod setBg">
        <pc:chgData name="Nguyen Bui Trong Tin" userId="e8b171ad-d98b-49d5-bbe6-f86bd94206fe" providerId="ADAL" clId="{184B9F40-7811-41EE-88BD-FF452CEE4AC2}" dt="2021-08-24T08:39:40.821" v="1931"/>
        <pc:sldMkLst>
          <pc:docMk/>
          <pc:sldMk cId="258022482" sldId="639"/>
        </pc:sldMkLst>
        <pc:spChg chg="mod">
          <ac:chgData name="Nguyen Bui Trong Tin" userId="e8b171ad-d98b-49d5-bbe6-f86bd94206fe" providerId="ADAL" clId="{184B9F40-7811-41EE-88BD-FF452CEE4AC2}" dt="2021-08-23T15:36:15.879" v="1225" actId="20577"/>
          <ac:spMkLst>
            <pc:docMk/>
            <pc:sldMk cId="258022482" sldId="639"/>
            <ac:spMk id="3" creationId="{139D5992-74CA-4E5E-831D-1F8F99FB57FF}"/>
          </ac:spMkLst>
        </pc:spChg>
      </pc:sldChg>
      <pc:sldChg chg="modSp mod">
        <pc:chgData name="Nguyen Bui Trong Tin" userId="e8b171ad-d98b-49d5-bbe6-f86bd94206fe" providerId="ADAL" clId="{184B9F40-7811-41EE-88BD-FF452CEE4AC2}" dt="2021-08-23T15:39:42.806" v="1227" actId="20577"/>
        <pc:sldMkLst>
          <pc:docMk/>
          <pc:sldMk cId="828134182" sldId="642"/>
        </pc:sldMkLst>
        <pc:spChg chg="mod">
          <ac:chgData name="Nguyen Bui Trong Tin" userId="e8b171ad-d98b-49d5-bbe6-f86bd94206fe" providerId="ADAL" clId="{184B9F40-7811-41EE-88BD-FF452CEE4AC2}" dt="2021-08-23T15:39:42.806" v="1227" actId="20577"/>
          <ac:spMkLst>
            <pc:docMk/>
            <pc:sldMk cId="828134182" sldId="642"/>
            <ac:spMk id="3" creationId="{139D5992-74CA-4E5E-831D-1F8F99FB57FF}"/>
          </ac:spMkLst>
        </pc:spChg>
      </pc:sldChg>
      <pc:sldChg chg="addSp modSp mod setBg">
        <pc:chgData name="Nguyen Bui Trong Tin" userId="e8b171ad-d98b-49d5-bbe6-f86bd94206fe" providerId="ADAL" clId="{184B9F40-7811-41EE-88BD-FF452CEE4AC2}" dt="2021-08-24T08:43:40.368" v="1932"/>
        <pc:sldMkLst>
          <pc:docMk/>
          <pc:sldMk cId="3310059750" sldId="646"/>
        </pc:sldMkLst>
        <pc:spChg chg="mod">
          <ac:chgData name="Nguyen Bui Trong Tin" userId="e8b171ad-d98b-49d5-bbe6-f86bd94206fe" providerId="ADAL" clId="{184B9F40-7811-41EE-88BD-FF452CEE4AC2}" dt="2021-08-23T15:54:08.101" v="1294" actId="14100"/>
          <ac:spMkLst>
            <pc:docMk/>
            <pc:sldMk cId="3310059750" sldId="646"/>
            <ac:spMk id="3" creationId="{139D5992-74CA-4E5E-831D-1F8F99FB57FF}"/>
          </ac:spMkLst>
        </pc:spChg>
        <pc:picChg chg="add mod">
          <ac:chgData name="Nguyen Bui Trong Tin" userId="e8b171ad-d98b-49d5-bbe6-f86bd94206fe" providerId="ADAL" clId="{184B9F40-7811-41EE-88BD-FF452CEE4AC2}" dt="2021-08-23T15:53:19.061" v="1293" actId="1076"/>
          <ac:picMkLst>
            <pc:docMk/>
            <pc:sldMk cId="3310059750" sldId="646"/>
            <ac:picMk id="5" creationId="{B8F89E95-684E-47BF-A722-413CC3D9CBEE}"/>
          </ac:picMkLst>
        </pc:picChg>
      </pc:sldChg>
      <pc:sldChg chg="modSp mod">
        <pc:chgData name="Nguyen Bui Trong Tin" userId="e8b171ad-d98b-49d5-bbe6-f86bd94206fe" providerId="ADAL" clId="{184B9F40-7811-41EE-88BD-FF452CEE4AC2}" dt="2021-08-23T15:54:57.909" v="1295" actId="14100"/>
        <pc:sldMkLst>
          <pc:docMk/>
          <pc:sldMk cId="1438697852" sldId="648"/>
        </pc:sldMkLst>
        <pc:spChg chg="mod">
          <ac:chgData name="Nguyen Bui Trong Tin" userId="e8b171ad-d98b-49d5-bbe6-f86bd94206fe" providerId="ADAL" clId="{184B9F40-7811-41EE-88BD-FF452CEE4AC2}" dt="2021-08-23T15:54:57.909" v="1295" actId="14100"/>
          <ac:spMkLst>
            <pc:docMk/>
            <pc:sldMk cId="1438697852" sldId="648"/>
            <ac:spMk id="3" creationId="{139D5992-74CA-4E5E-831D-1F8F99FB57FF}"/>
          </ac:spMkLst>
        </pc:spChg>
      </pc:sldChg>
      <pc:sldChg chg="modSp mod">
        <pc:chgData name="Nguyen Bui Trong Tin" userId="e8b171ad-d98b-49d5-bbe6-f86bd94206fe" providerId="ADAL" clId="{184B9F40-7811-41EE-88BD-FF452CEE4AC2}" dt="2021-08-23T15:55:59.350" v="1296" actId="20577"/>
        <pc:sldMkLst>
          <pc:docMk/>
          <pc:sldMk cId="106089091" sldId="650"/>
        </pc:sldMkLst>
        <pc:spChg chg="mod">
          <ac:chgData name="Nguyen Bui Trong Tin" userId="e8b171ad-d98b-49d5-bbe6-f86bd94206fe" providerId="ADAL" clId="{184B9F40-7811-41EE-88BD-FF452CEE4AC2}" dt="2021-08-23T15:55:59.350" v="1296" actId="20577"/>
          <ac:spMkLst>
            <pc:docMk/>
            <pc:sldMk cId="106089091" sldId="650"/>
            <ac:spMk id="3" creationId="{139D5992-74CA-4E5E-831D-1F8F99FB57FF}"/>
          </ac:spMkLst>
        </pc:spChg>
      </pc:sldChg>
      <pc:sldChg chg="modSp mod">
        <pc:chgData name="Nguyen Bui Trong Tin" userId="e8b171ad-d98b-49d5-bbe6-f86bd94206fe" providerId="ADAL" clId="{184B9F40-7811-41EE-88BD-FF452CEE4AC2}" dt="2021-08-24T08:45:45.947" v="2050" actId="20577"/>
        <pc:sldMkLst>
          <pc:docMk/>
          <pc:sldMk cId="3004794437" sldId="651"/>
        </pc:sldMkLst>
        <pc:spChg chg="mod">
          <ac:chgData name="Nguyen Bui Trong Tin" userId="e8b171ad-d98b-49d5-bbe6-f86bd94206fe" providerId="ADAL" clId="{184B9F40-7811-41EE-88BD-FF452CEE4AC2}" dt="2021-08-24T08:45:45.947" v="2050" actId="20577"/>
          <ac:spMkLst>
            <pc:docMk/>
            <pc:sldMk cId="3004794437" sldId="651"/>
            <ac:spMk id="3" creationId="{139D5992-74CA-4E5E-831D-1F8F99FB57FF}"/>
          </ac:spMkLst>
        </pc:spChg>
      </pc:sldChg>
      <pc:sldChg chg="del">
        <pc:chgData name="Nguyen Bui Trong Tin" userId="e8b171ad-d98b-49d5-bbe6-f86bd94206fe" providerId="ADAL" clId="{184B9F40-7811-41EE-88BD-FF452CEE4AC2}" dt="2021-08-24T08:51:27.251" v="2051" actId="47"/>
        <pc:sldMkLst>
          <pc:docMk/>
          <pc:sldMk cId="927779654" sldId="652"/>
        </pc:sldMkLst>
      </pc:sldChg>
      <pc:sldChg chg="del">
        <pc:chgData name="Nguyen Bui Trong Tin" userId="e8b171ad-d98b-49d5-bbe6-f86bd94206fe" providerId="ADAL" clId="{184B9F40-7811-41EE-88BD-FF452CEE4AC2}" dt="2021-08-24T08:51:27.251" v="2051" actId="47"/>
        <pc:sldMkLst>
          <pc:docMk/>
          <pc:sldMk cId="525759928" sldId="653"/>
        </pc:sldMkLst>
      </pc:sldChg>
      <pc:sldChg chg="del">
        <pc:chgData name="Nguyen Bui Trong Tin" userId="e8b171ad-d98b-49d5-bbe6-f86bd94206fe" providerId="ADAL" clId="{184B9F40-7811-41EE-88BD-FF452CEE4AC2}" dt="2021-08-24T08:51:27.251" v="2051" actId="47"/>
        <pc:sldMkLst>
          <pc:docMk/>
          <pc:sldMk cId="4003430042" sldId="654"/>
        </pc:sldMkLst>
      </pc:sldChg>
      <pc:sldChg chg="addSp modSp mod modNotesTx">
        <pc:chgData name="Nguyen Bui Trong Tin" userId="e8b171ad-d98b-49d5-bbe6-f86bd94206fe" providerId="ADAL" clId="{184B9F40-7811-41EE-88BD-FF452CEE4AC2}" dt="2021-08-24T08:58:35.736" v="2077" actId="20577"/>
        <pc:sldMkLst>
          <pc:docMk/>
          <pc:sldMk cId="553221285" sldId="655"/>
        </pc:sldMkLst>
        <pc:spChg chg="mod">
          <ac:chgData name="Nguyen Bui Trong Tin" userId="e8b171ad-d98b-49d5-bbe6-f86bd94206fe" providerId="ADAL" clId="{184B9F40-7811-41EE-88BD-FF452CEE4AC2}" dt="2021-08-24T08:57:23.662" v="2062" actId="14100"/>
          <ac:spMkLst>
            <pc:docMk/>
            <pc:sldMk cId="553221285" sldId="655"/>
            <ac:spMk id="3" creationId="{139D5992-74CA-4E5E-831D-1F8F99FB57FF}"/>
          </ac:spMkLst>
        </pc:spChg>
        <pc:picChg chg="add mod">
          <ac:chgData name="Nguyen Bui Trong Tin" userId="e8b171ad-d98b-49d5-bbe6-f86bd94206fe" providerId="ADAL" clId="{184B9F40-7811-41EE-88BD-FF452CEE4AC2}" dt="2021-08-24T08:56:26.129" v="2057" actId="1076"/>
          <ac:picMkLst>
            <pc:docMk/>
            <pc:sldMk cId="553221285" sldId="655"/>
            <ac:picMk id="4" creationId="{EB60D1A2-0E0C-4DCD-A1CC-B38E53812519}"/>
          </ac:picMkLst>
        </pc:picChg>
        <pc:picChg chg="add mod">
          <ac:chgData name="Nguyen Bui Trong Tin" userId="e8b171ad-d98b-49d5-bbe6-f86bd94206fe" providerId="ADAL" clId="{184B9F40-7811-41EE-88BD-FF452CEE4AC2}" dt="2021-08-24T08:56:39.156" v="2061" actId="1076"/>
          <ac:picMkLst>
            <pc:docMk/>
            <pc:sldMk cId="553221285" sldId="655"/>
            <ac:picMk id="6" creationId="{0699BDFF-A122-4887-B3FF-959CC4DF68DD}"/>
          </ac:picMkLst>
        </pc:picChg>
        <pc:picChg chg="add mod">
          <ac:chgData name="Nguyen Bui Trong Tin" userId="e8b171ad-d98b-49d5-bbe6-f86bd94206fe" providerId="ADAL" clId="{184B9F40-7811-41EE-88BD-FF452CEE4AC2}" dt="2021-08-24T08:57:26.484" v="2066" actId="1076"/>
          <ac:picMkLst>
            <pc:docMk/>
            <pc:sldMk cId="553221285" sldId="655"/>
            <ac:picMk id="8" creationId="{585843A5-B6E8-473F-856D-818CF319739E}"/>
          </ac:picMkLst>
        </pc:picChg>
        <pc:picChg chg="add mod">
          <ac:chgData name="Nguyen Bui Trong Tin" userId="e8b171ad-d98b-49d5-bbe6-f86bd94206fe" providerId="ADAL" clId="{184B9F40-7811-41EE-88BD-FF452CEE4AC2}" dt="2021-08-24T08:57:53.934" v="2070" actId="1076"/>
          <ac:picMkLst>
            <pc:docMk/>
            <pc:sldMk cId="553221285" sldId="655"/>
            <ac:picMk id="10" creationId="{C03D4D16-8B66-4CB5-BE4B-6C415DF6B130}"/>
          </ac:picMkLst>
        </pc:picChg>
      </pc:sldChg>
      <pc:sldChg chg="del">
        <pc:chgData name="Nguyen Bui Trong Tin" userId="e8b171ad-d98b-49d5-bbe6-f86bd94206fe" providerId="ADAL" clId="{184B9F40-7811-41EE-88BD-FF452CEE4AC2}" dt="2021-08-24T09:00:04.967" v="2078" actId="47"/>
        <pc:sldMkLst>
          <pc:docMk/>
          <pc:sldMk cId="374776399" sldId="656"/>
        </pc:sldMkLst>
      </pc:sldChg>
      <pc:sldChg chg="del">
        <pc:chgData name="Nguyen Bui Trong Tin" userId="e8b171ad-d98b-49d5-bbe6-f86bd94206fe" providerId="ADAL" clId="{184B9F40-7811-41EE-88BD-FF452CEE4AC2}" dt="2021-08-24T09:00:04.967" v="2078" actId="47"/>
        <pc:sldMkLst>
          <pc:docMk/>
          <pc:sldMk cId="3847122041" sldId="657"/>
        </pc:sldMkLst>
      </pc:sldChg>
      <pc:sldChg chg="del">
        <pc:chgData name="Nguyen Bui Trong Tin" userId="e8b171ad-d98b-49d5-bbe6-f86bd94206fe" providerId="ADAL" clId="{184B9F40-7811-41EE-88BD-FF452CEE4AC2}" dt="2021-08-24T09:00:04.967" v="2078" actId="47"/>
        <pc:sldMkLst>
          <pc:docMk/>
          <pc:sldMk cId="2169176405" sldId="658"/>
        </pc:sldMkLst>
      </pc:sldChg>
      <pc:sldChg chg="addSp modSp mod modNotesTx">
        <pc:chgData name="Nguyen Bui Trong Tin" userId="e8b171ad-d98b-49d5-bbe6-f86bd94206fe" providerId="ADAL" clId="{184B9F40-7811-41EE-88BD-FF452CEE4AC2}" dt="2021-08-24T09:04:14.968" v="2138" actId="20577"/>
        <pc:sldMkLst>
          <pc:docMk/>
          <pc:sldMk cId="4001107662" sldId="659"/>
        </pc:sldMkLst>
        <pc:picChg chg="add mod">
          <ac:chgData name="Nguyen Bui Trong Tin" userId="e8b171ad-d98b-49d5-bbe6-f86bd94206fe" providerId="ADAL" clId="{184B9F40-7811-41EE-88BD-FF452CEE4AC2}" dt="2021-08-24T09:00:34.741" v="2082" actId="1076"/>
          <ac:picMkLst>
            <pc:docMk/>
            <pc:sldMk cId="4001107662" sldId="659"/>
            <ac:picMk id="4" creationId="{0B966679-10AF-41CD-96E0-4403B7C7175C}"/>
          </ac:picMkLst>
        </pc:picChg>
        <pc:picChg chg="add mod modCrop">
          <ac:chgData name="Nguyen Bui Trong Tin" userId="e8b171ad-d98b-49d5-bbe6-f86bd94206fe" providerId="ADAL" clId="{184B9F40-7811-41EE-88BD-FF452CEE4AC2}" dt="2021-08-24T09:01:59.127" v="2102" actId="1035"/>
          <ac:picMkLst>
            <pc:docMk/>
            <pc:sldMk cId="4001107662" sldId="659"/>
            <ac:picMk id="6" creationId="{BD6C7730-CD3B-47CA-AC3A-18BF05E68C2A}"/>
          </ac:picMkLst>
        </pc:picChg>
        <pc:picChg chg="add mod modCrop">
          <ac:chgData name="Nguyen Bui Trong Tin" userId="e8b171ad-d98b-49d5-bbe6-f86bd94206fe" providerId="ADAL" clId="{184B9F40-7811-41EE-88BD-FF452CEE4AC2}" dt="2021-08-24T09:01:59.127" v="2102" actId="1035"/>
          <ac:picMkLst>
            <pc:docMk/>
            <pc:sldMk cId="4001107662" sldId="659"/>
            <ac:picMk id="7" creationId="{74D5227A-5E4F-4A6C-A1FD-6990880F52F3}"/>
          </ac:picMkLst>
        </pc:picChg>
        <pc:picChg chg="add mod">
          <ac:chgData name="Nguyen Bui Trong Tin" userId="e8b171ad-d98b-49d5-bbe6-f86bd94206fe" providerId="ADAL" clId="{184B9F40-7811-41EE-88BD-FF452CEE4AC2}" dt="2021-08-24T09:02:02.865" v="2118" actId="1036"/>
          <ac:picMkLst>
            <pc:docMk/>
            <pc:sldMk cId="4001107662" sldId="659"/>
            <ac:picMk id="9" creationId="{17E5E77D-FFEE-4AF9-BFE5-B74407399438}"/>
          </ac:picMkLst>
        </pc:picChg>
        <pc:picChg chg="add mod">
          <ac:chgData name="Nguyen Bui Trong Tin" userId="e8b171ad-d98b-49d5-bbe6-f86bd94206fe" providerId="ADAL" clId="{184B9F40-7811-41EE-88BD-FF452CEE4AC2}" dt="2021-08-24T09:02:05.236" v="2127" actId="1036"/>
          <ac:picMkLst>
            <pc:docMk/>
            <pc:sldMk cId="4001107662" sldId="659"/>
            <ac:picMk id="11" creationId="{A70D8D68-A6AC-4FCB-9309-2B8CE8729B4D}"/>
          </ac:picMkLst>
        </pc:picChg>
      </pc:sldChg>
      <pc:sldChg chg="addSp modSp del mod modNotesTx">
        <pc:chgData name="Nguyen Bui Trong Tin" userId="e8b171ad-d98b-49d5-bbe6-f86bd94206fe" providerId="ADAL" clId="{184B9F40-7811-41EE-88BD-FF452CEE4AC2}" dt="2021-08-24T09:04:40.432" v="2140" actId="47"/>
        <pc:sldMkLst>
          <pc:docMk/>
          <pc:sldMk cId="159625688" sldId="660"/>
        </pc:sldMkLst>
        <pc:picChg chg="add mod">
          <ac:chgData name="Nguyen Bui Trong Tin" userId="e8b171ad-d98b-49d5-bbe6-f86bd94206fe" providerId="ADAL" clId="{184B9F40-7811-41EE-88BD-FF452CEE4AC2}" dt="2021-08-24T09:03:20.006" v="2131" actId="1076"/>
          <ac:picMkLst>
            <pc:docMk/>
            <pc:sldMk cId="159625688" sldId="660"/>
            <ac:picMk id="4" creationId="{6F203C8B-38EF-4AB1-BB41-F288606E76D2}"/>
          </ac:picMkLst>
        </pc:picChg>
      </pc:sldChg>
      <pc:sldChg chg="del">
        <pc:chgData name="Nguyen Bui Trong Tin" userId="e8b171ad-d98b-49d5-bbe6-f86bd94206fe" providerId="ADAL" clId="{184B9F40-7811-41EE-88BD-FF452CEE4AC2}" dt="2021-08-24T09:04:40.432" v="2140" actId="47"/>
        <pc:sldMkLst>
          <pc:docMk/>
          <pc:sldMk cId="2925837329" sldId="661"/>
        </pc:sldMkLst>
      </pc:sldChg>
      <pc:sldChg chg="del">
        <pc:chgData name="Nguyen Bui Trong Tin" userId="e8b171ad-d98b-49d5-bbe6-f86bd94206fe" providerId="ADAL" clId="{184B9F40-7811-41EE-88BD-FF452CEE4AC2}" dt="2021-08-24T09:04:40.432" v="2140" actId="47"/>
        <pc:sldMkLst>
          <pc:docMk/>
          <pc:sldMk cId="1973530640" sldId="662"/>
        </pc:sldMkLst>
      </pc:sldChg>
      <pc:sldChg chg="addSp delSp modSp mod">
        <pc:chgData name="Nguyen Bui Trong Tin" userId="e8b171ad-d98b-49d5-bbe6-f86bd94206fe" providerId="ADAL" clId="{184B9F40-7811-41EE-88BD-FF452CEE4AC2}" dt="2021-08-24T09:08:14.679" v="2159" actId="21"/>
        <pc:sldMkLst>
          <pc:docMk/>
          <pc:sldMk cId="3110595720" sldId="663"/>
        </pc:sldMkLst>
        <pc:spChg chg="mod">
          <ac:chgData name="Nguyen Bui Trong Tin" userId="e8b171ad-d98b-49d5-bbe6-f86bd94206fe" providerId="ADAL" clId="{184B9F40-7811-41EE-88BD-FF452CEE4AC2}" dt="2021-08-24T09:07:49.713" v="2154" actId="14100"/>
          <ac:spMkLst>
            <pc:docMk/>
            <pc:sldMk cId="3110595720" sldId="663"/>
            <ac:spMk id="3" creationId="{139D5992-74CA-4E5E-831D-1F8F99FB57FF}"/>
          </ac:spMkLst>
        </pc:spChg>
        <pc:picChg chg="add mod">
          <ac:chgData name="Nguyen Bui Trong Tin" userId="e8b171ad-d98b-49d5-bbe6-f86bd94206fe" providerId="ADAL" clId="{184B9F40-7811-41EE-88BD-FF452CEE4AC2}" dt="2021-08-24T09:07:07.200" v="2144" actId="1076"/>
          <ac:picMkLst>
            <pc:docMk/>
            <pc:sldMk cId="3110595720" sldId="663"/>
            <ac:picMk id="4" creationId="{B59C113D-CCE5-47EE-A985-FABC9E1C2997}"/>
          </ac:picMkLst>
        </pc:picChg>
        <pc:picChg chg="add mod">
          <ac:chgData name="Nguyen Bui Trong Tin" userId="e8b171ad-d98b-49d5-bbe6-f86bd94206fe" providerId="ADAL" clId="{184B9F40-7811-41EE-88BD-FF452CEE4AC2}" dt="2021-08-24T09:07:37.913" v="2149" actId="1076"/>
          <ac:picMkLst>
            <pc:docMk/>
            <pc:sldMk cId="3110595720" sldId="663"/>
            <ac:picMk id="6" creationId="{7CD68905-3D3D-4BAC-B74A-5A83DA0543C4}"/>
          </ac:picMkLst>
        </pc:picChg>
        <pc:picChg chg="add mod">
          <ac:chgData name="Nguyen Bui Trong Tin" userId="e8b171ad-d98b-49d5-bbe6-f86bd94206fe" providerId="ADAL" clId="{184B9F40-7811-41EE-88BD-FF452CEE4AC2}" dt="2021-08-24T09:07:46.710" v="2153" actId="1076"/>
          <ac:picMkLst>
            <pc:docMk/>
            <pc:sldMk cId="3110595720" sldId="663"/>
            <ac:picMk id="8" creationId="{A7597AE9-E2D6-4F0A-BA71-970BEC38F66B}"/>
          </ac:picMkLst>
        </pc:picChg>
        <pc:picChg chg="add del mod">
          <ac:chgData name="Nguyen Bui Trong Tin" userId="e8b171ad-d98b-49d5-bbe6-f86bd94206fe" providerId="ADAL" clId="{184B9F40-7811-41EE-88BD-FF452CEE4AC2}" dt="2021-08-24T09:08:14.679" v="2159" actId="21"/>
          <ac:picMkLst>
            <pc:docMk/>
            <pc:sldMk cId="3110595720" sldId="663"/>
            <ac:picMk id="10" creationId="{A96FF819-7B87-4613-9021-6C8F23DF209D}"/>
          </ac:picMkLst>
        </pc:picChg>
      </pc:sldChg>
      <pc:sldChg chg="addSp modSp mod">
        <pc:chgData name="Nguyen Bui Trong Tin" userId="e8b171ad-d98b-49d5-bbe6-f86bd94206fe" providerId="ADAL" clId="{184B9F40-7811-41EE-88BD-FF452CEE4AC2}" dt="2021-08-25T01:03:57.013" v="2422" actId="20577"/>
        <pc:sldMkLst>
          <pc:docMk/>
          <pc:sldMk cId="3535443283" sldId="664"/>
        </pc:sldMkLst>
        <pc:spChg chg="mod">
          <ac:chgData name="Nguyen Bui Trong Tin" userId="e8b171ad-d98b-49d5-bbe6-f86bd94206fe" providerId="ADAL" clId="{184B9F40-7811-41EE-88BD-FF452CEE4AC2}" dt="2021-08-25T01:03:57.013" v="2422" actId="20577"/>
          <ac:spMkLst>
            <pc:docMk/>
            <pc:sldMk cId="3535443283" sldId="664"/>
            <ac:spMk id="3" creationId="{139D5992-74CA-4E5E-831D-1F8F99FB57FF}"/>
          </ac:spMkLst>
        </pc:spChg>
        <pc:picChg chg="add mod">
          <ac:chgData name="Nguyen Bui Trong Tin" userId="e8b171ad-d98b-49d5-bbe6-f86bd94206fe" providerId="ADAL" clId="{184B9F40-7811-41EE-88BD-FF452CEE4AC2}" dt="2021-08-24T09:08:17.636" v="2161" actId="1076"/>
          <ac:picMkLst>
            <pc:docMk/>
            <pc:sldMk cId="3535443283" sldId="664"/>
            <ac:picMk id="4" creationId="{2038D89E-373F-4EE7-B9C9-AEE339FC80F1}"/>
          </ac:picMkLst>
        </pc:picChg>
        <pc:picChg chg="add mod">
          <ac:chgData name="Nguyen Bui Trong Tin" userId="e8b171ad-d98b-49d5-bbe6-f86bd94206fe" providerId="ADAL" clId="{184B9F40-7811-41EE-88BD-FF452CEE4AC2}" dt="2021-08-24T09:09:19.618" v="2167" actId="1036"/>
          <ac:picMkLst>
            <pc:docMk/>
            <pc:sldMk cId="3535443283" sldId="664"/>
            <ac:picMk id="5" creationId="{052ECC7D-ECC1-4243-9B30-20580A992412}"/>
          </ac:picMkLst>
        </pc:picChg>
      </pc:sldChg>
      <pc:sldChg chg="del">
        <pc:chgData name="Nguyen Bui Trong Tin" userId="e8b171ad-d98b-49d5-bbe6-f86bd94206fe" providerId="ADAL" clId="{184B9F40-7811-41EE-88BD-FF452CEE4AC2}" dt="2021-08-24T09:09:29.162" v="2168" actId="47"/>
        <pc:sldMkLst>
          <pc:docMk/>
          <pc:sldMk cId="3447610841" sldId="665"/>
        </pc:sldMkLst>
      </pc:sldChg>
      <pc:sldChg chg="del">
        <pc:chgData name="Nguyen Bui Trong Tin" userId="e8b171ad-d98b-49d5-bbe6-f86bd94206fe" providerId="ADAL" clId="{184B9F40-7811-41EE-88BD-FF452CEE4AC2}" dt="2021-08-24T09:09:29.162" v="2168" actId="47"/>
        <pc:sldMkLst>
          <pc:docMk/>
          <pc:sldMk cId="3352259512" sldId="666"/>
        </pc:sldMkLst>
      </pc:sldChg>
      <pc:sldChg chg="addSp modSp mod">
        <pc:chgData name="Nguyen Bui Trong Tin" userId="e8b171ad-d98b-49d5-bbe6-f86bd94206fe" providerId="ADAL" clId="{184B9F40-7811-41EE-88BD-FF452CEE4AC2}" dt="2021-08-24T09:12:39.862" v="2187" actId="1076"/>
        <pc:sldMkLst>
          <pc:docMk/>
          <pc:sldMk cId="1971668918" sldId="667"/>
        </pc:sldMkLst>
        <pc:spChg chg="mod">
          <ac:chgData name="Nguyen Bui Trong Tin" userId="e8b171ad-d98b-49d5-bbe6-f86bd94206fe" providerId="ADAL" clId="{184B9F40-7811-41EE-88BD-FF452CEE4AC2}" dt="2021-08-24T09:11:52.964" v="2177" actId="14100"/>
          <ac:spMkLst>
            <pc:docMk/>
            <pc:sldMk cId="1971668918" sldId="667"/>
            <ac:spMk id="3" creationId="{139D5992-74CA-4E5E-831D-1F8F99FB57FF}"/>
          </ac:spMkLst>
        </pc:spChg>
        <pc:picChg chg="add mod">
          <ac:chgData name="Nguyen Bui Trong Tin" userId="e8b171ad-d98b-49d5-bbe6-f86bd94206fe" providerId="ADAL" clId="{184B9F40-7811-41EE-88BD-FF452CEE4AC2}" dt="2021-08-24T09:11:15.004" v="2172" actId="1076"/>
          <ac:picMkLst>
            <pc:docMk/>
            <pc:sldMk cId="1971668918" sldId="667"/>
            <ac:picMk id="4" creationId="{89A227C7-49D2-46AC-B9F1-0380C939C62B}"/>
          </ac:picMkLst>
        </pc:picChg>
        <pc:picChg chg="add mod">
          <ac:chgData name="Nguyen Bui Trong Tin" userId="e8b171ad-d98b-49d5-bbe6-f86bd94206fe" providerId="ADAL" clId="{184B9F40-7811-41EE-88BD-FF452CEE4AC2}" dt="2021-08-24T09:11:24.568" v="2176" actId="1076"/>
          <ac:picMkLst>
            <pc:docMk/>
            <pc:sldMk cId="1971668918" sldId="667"/>
            <ac:picMk id="6" creationId="{BA2AAB14-E618-4CD4-9505-9F2F1F78831B}"/>
          </ac:picMkLst>
        </pc:picChg>
        <pc:picChg chg="add mod">
          <ac:chgData name="Nguyen Bui Trong Tin" userId="e8b171ad-d98b-49d5-bbe6-f86bd94206fe" providerId="ADAL" clId="{184B9F40-7811-41EE-88BD-FF452CEE4AC2}" dt="2021-08-24T09:11:54.977" v="2181" actId="1076"/>
          <ac:picMkLst>
            <pc:docMk/>
            <pc:sldMk cId="1971668918" sldId="667"/>
            <ac:picMk id="8" creationId="{64339C21-83D2-4DC2-877C-A682CBF13BFC}"/>
          </ac:picMkLst>
        </pc:picChg>
        <pc:picChg chg="add mod">
          <ac:chgData name="Nguyen Bui Trong Tin" userId="e8b171ad-d98b-49d5-bbe6-f86bd94206fe" providerId="ADAL" clId="{184B9F40-7811-41EE-88BD-FF452CEE4AC2}" dt="2021-08-24T09:12:33.834" v="2183" actId="1076"/>
          <ac:picMkLst>
            <pc:docMk/>
            <pc:sldMk cId="1971668918" sldId="667"/>
            <ac:picMk id="10" creationId="{F5570B34-1D54-4B9E-B0BB-76CF3086136E}"/>
          </ac:picMkLst>
        </pc:picChg>
        <pc:picChg chg="add mod">
          <ac:chgData name="Nguyen Bui Trong Tin" userId="e8b171ad-d98b-49d5-bbe6-f86bd94206fe" providerId="ADAL" clId="{184B9F40-7811-41EE-88BD-FF452CEE4AC2}" dt="2021-08-24T09:12:39.862" v="2187" actId="1076"/>
          <ac:picMkLst>
            <pc:docMk/>
            <pc:sldMk cId="1971668918" sldId="667"/>
            <ac:picMk id="12" creationId="{0AD92853-4150-4F43-8D5B-2CB2F4DB3948}"/>
          </ac:picMkLst>
        </pc:picChg>
      </pc:sldChg>
      <pc:sldChg chg="addSp modSp mod">
        <pc:chgData name="Nguyen Bui Trong Tin" userId="e8b171ad-d98b-49d5-bbe6-f86bd94206fe" providerId="ADAL" clId="{184B9F40-7811-41EE-88BD-FF452CEE4AC2}" dt="2021-08-24T09:13:51.233" v="2195" actId="1076"/>
        <pc:sldMkLst>
          <pc:docMk/>
          <pc:sldMk cId="1207512432" sldId="668"/>
        </pc:sldMkLst>
        <pc:picChg chg="add mod">
          <ac:chgData name="Nguyen Bui Trong Tin" userId="e8b171ad-d98b-49d5-bbe6-f86bd94206fe" providerId="ADAL" clId="{184B9F40-7811-41EE-88BD-FF452CEE4AC2}" dt="2021-08-24T09:13:27.452" v="2191" actId="1076"/>
          <ac:picMkLst>
            <pc:docMk/>
            <pc:sldMk cId="1207512432" sldId="668"/>
            <ac:picMk id="4" creationId="{029A17C9-8921-4874-B414-D25EAAAB03E1}"/>
          </ac:picMkLst>
        </pc:picChg>
        <pc:picChg chg="add mod">
          <ac:chgData name="Nguyen Bui Trong Tin" userId="e8b171ad-d98b-49d5-bbe6-f86bd94206fe" providerId="ADAL" clId="{184B9F40-7811-41EE-88BD-FF452CEE4AC2}" dt="2021-08-24T09:13:51.233" v="2195" actId="1076"/>
          <ac:picMkLst>
            <pc:docMk/>
            <pc:sldMk cId="1207512432" sldId="668"/>
            <ac:picMk id="6" creationId="{214E21C1-6818-49AF-8283-AE144018C660}"/>
          </ac:picMkLst>
        </pc:picChg>
      </pc:sldChg>
      <pc:sldChg chg="del">
        <pc:chgData name="Nguyen Bui Trong Tin" userId="e8b171ad-d98b-49d5-bbe6-f86bd94206fe" providerId="ADAL" clId="{184B9F40-7811-41EE-88BD-FF452CEE4AC2}" dt="2021-08-24T09:15:03.618" v="2196" actId="2696"/>
        <pc:sldMkLst>
          <pc:docMk/>
          <pc:sldMk cId="2099527074" sldId="669"/>
        </pc:sldMkLst>
      </pc:sldChg>
      <pc:sldChg chg="del">
        <pc:chgData name="Nguyen Bui Trong Tin" userId="e8b171ad-d98b-49d5-bbe6-f86bd94206fe" providerId="ADAL" clId="{184B9F40-7811-41EE-88BD-FF452CEE4AC2}" dt="2021-08-24T09:15:03.618" v="2196" actId="2696"/>
        <pc:sldMkLst>
          <pc:docMk/>
          <pc:sldMk cId="1702362067" sldId="670"/>
        </pc:sldMkLst>
      </pc:sldChg>
      <pc:sldChg chg="addSp modSp mod">
        <pc:chgData name="Nguyen Bui Trong Tin" userId="e8b171ad-d98b-49d5-bbe6-f86bd94206fe" providerId="ADAL" clId="{184B9F40-7811-41EE-88BD-FF452CEE4AC2}" dt="2021-08-24T09:16:53.406" v="2201" actId="1036"/>
        <pc:sldMkLst>
          <pc:docMk/>
          <pc:sldMk cId="812472363" sldId="671"/>
        </pc:sldMkLst>
        <pc:picChg chg="add mod">
          <ac:chgData name="Nguyen Bui Trong Tin" userId="e8b171ad-d98b-49d5-bbe6-f86bd94206fe" providerId="ADAL" clId="{184B9F40-7811-41EE-88BD-FF452CEE4AC2}" dt="2021-08-24T09:16:53.406" v="2201" actId="1036"/>
          <ac:picMkLst>
            <pc:docMk/>
            <pc:sldMk cId="812472363" sldId="671"/>
            <ac:picMk id="4" creationId="{2C495233-A3BE-463D-9BEC-E4DF64365E56}"/>
          </ac:picMkLst>
        </pc:picChg>
      </pc:sldChg>
      <pc:sldChg chg="del">
        <pc:chgData name="Nguyen Bui Trong Tin" userId="e8b171ad-d98b-49d5-bbe6-f86bd94206fe" providerId="ADAL" clId="{184B9F40-7811-41EE-88BD-FF452CEE4AC2}" dt="2021-08-24T09:17:38.207" v="2202" actId="47"/>
        <pc:sldMkLst>
          <pc:docMk/>
          <pc:sldMk cId="1787638788" sldId="672"/>
        </pc:sldMkLst>
      </pc:sldChg>
      <pc:sldChg chg="del">
        <pc:chgData name="Nguyen Bui Trong Tin" userId="e8b171ad-d98b-49d5-bbe6-f86bd94206fe" providerId="ADAL" clId="{184B9F40-7811-41EE-88BD-FF452CEE4AC2}" dt="2021-08-24T09:17:38.207" v="2202" actId="47"/>
        <pc:sldMkLst>
          <pc:docMk/>
          <pc:sldMk cId="713526677" sldId="673"/>
        </pc:sldMkLst>
      </pc:sldChg>
      <pc:sldChg chg="del">
        <pc:chgData name="Nguyen Bui Trong Tin" userId="e8b171ad-d98b-49d5-bbe6-f86bd94206fe" providerId="ADAL" clId="{184B9F40-7811-41EE-88BD-FF452CEE4AC2}" dt="2021-08-24T09:17:38.207" v="2202" actId="47"/>
        <pc:sldMkLst>
          <pc:docMk/>
          <pc:sldMk cId="4150243451" sldId="674"/>
        </pc:sldMkLst>
      </pc:sldChg>
      <pc:sldChg chg="addSp delSp modSp mod">
        <pc:chgData name="Nguyen Bui Trong Tin" userId="e8b171ad-d98b-49d5-bbe6-f86bd94206fe" providerId="ADAL" clId="{184B9F40-7811-41EE-88BD-FF452CEE4AC2}" dt="2021-08-24T09:18:28.300" v="2215" actId="1076"/>
        <pc:sldMkLst>
          <pc:docMk/>
          <pc:sldMk cId="3567844712" sldId="675"/>
        </pc:sldMkLst>
        <pc:picChg chg="add del mod">
          <ac:chgData name="Nguyen Bui Trong Tin" userId="e8b171ad-d98b-49d5-bbe6-f86bd94206fe" providerId="ADAL" clId="{184B9F40-7811-41EE-88BD-FF452CEE4AC2}" dt="2021-08-24T09:18:05.184" v="2207" actId="478"/>
          <ac:picMkLst>
            <pc:docMk/>
            <pc:sldMk cId="3567844712" sldId="675"/>
            <ac:picMk id="4" creationId="{0E0346E7-530F-4EF1-A668-31BE666325E4}"/>
          </ac:picMkLst>
        </pc:picChg>
        <pc:picChg chg="add mod modCrop">
          <ac:chgData name="Nguyen Bui Trong Tin" userId="e8b171ad-d98b-49d5-bbe6-f86bd94206fe" providerId="ADAL" clId="{184B9F40-7811-41EE-88BD-FF452CEE4AC2}" dt="2021-08-24T09:18:19.907" v="2212" actId="732"/>
          <ac:picMkLst>
            <pc:docMk/>
            <pc:sldMk cId="3567844712" sldId="675"/>
            <ac:picMk id="6" creationId="{53EE330B-191D-44CB-B4AE-0D15648C4EA4}"/>
          </ac:picMkLst>
        </pc:picChg>
        <pc:picChg chg="add mod modCrop">
          <ac:chgData name="Nguyen Bui Trong Tin" userId="e8b171ad-d98b-49d5-bbe6-f86bd94206fe" providerId="ADAL" clId="{184B9F40-7811-41EE-88BD-FF452CEE4AC2}" dt="2021-08-24T09:18:28.300" v="2215" actId="1076"/>
          <ac:picMkLst>
            <pc:docMk/>
            <pc:sldMk cId="3567844712" sldId="675"/>
            <ac:picMk id="7" creationId="{0B03AD2A-DFD8-4CD7-AF5A-B45B624B332F}"/>
          </ac:picMkLst>
        </pc:picChg>
      </pc:sldChg>
      <pc:sldChg chg="addSp delSp modSp mod">
        <pc:chgData name="Nguyen Bui Trong Tin" userId="e8b171ad-d98b-49d5-bbe6-f86bd94206fe" providerId="ADAL" clId="{184B9F40-7811-41EE-88BD-FF452CEE4AC2}" dt="2021-08-24T09:18:48.067" v="2222"/>
        <pc:sldMkLst>
          <pc:docMk/>
          <pc:sldMk cId="2650426248" sldId="676"/>
        </pc:sldMkLst>
        <pc:spChg chg="mod">
          <ac:chgData name="Nguyen Bui Trong Tin" userId="e8b171ad-d98b-49d5-bbe6-f86bd94206fe" providerId="ADAL" clId="{184B9F40-7811-41EE-88BD-FF452CEE4AC2}" dt="2021-08-24T09:18:47.717" v="2221" actId="14100"/>
          <ac:spMkLst>
            <pc:docMk/>
            <pc:sldMk cId="2650426248" sldId="676"/>
            <ac:spMk id="3" creationId="{139D5992-74CA-4E5E-831D-1F8F99FB57FF}"/>
          </ac:spMkLst>
        </pc:spChg>
        <pc:picChg chg="add del mod">
          <ac:chgData name="Nguyen Bui Trong Tin" userId="e8b171ad-d98b-49d5-bbe6-f86bd94206fe" providerId="ADAL" clId="{184B9F40-7811-41EE-88BD-FF452CEE4AC2}" dt="2021-08-24T09:18:45.453" v="2220" actId="21"/>
          <ac:picMkLst>
            <pc:docMk/>
            <pc:sldMk cId="2650426248" sldId="676"/>
            <ac:picMk id="4" creationId="{77A2190A-64B7-46BB-A233-FD8047E3A1A2}"/>
          </ac:picMkLst>
        </pc:picChg>
        <pc:picChg chg="add mod">
          <ac:chgData name="Nguyen Bui Trong Tin" userId="e8b171ad-d98b-49d5-bbe6-f86bd94206fe" providerId="ADAL" clId="{184B9F40-7811-41EE-88BD-FF452CEE4AC2}" dt="2021-08-24T09:18:48.067" v="2222"/>
          <ac:picMkLst>
            <pc:docMk/>
            <pc:sldMk cId="2650426248" sldId="676"/>
            <ac:picMk id="5" creationId="{47514D02-8DA2-457E-B940-14510E578568}"/>
          </ac:picMkLst>
        </pc:picChg>
      </pc:sldChg>
      <pc:sldChg chg="del">
        <pc:chgData name="Nguyen Bui Trong Tin" userId="e8b171ad-d98b-49d5-bbe6-f86bd94206fe" providerId="ADAL" clId="{184B9F40-7811-41EE-88BD-FF452CEE4AC2}" dt="2021-08-24T09:18:52.083" v="2223" actId="47"/>
        <pc:sldMkLst>
          <pc:docMk/>
          <pc:sldMk cId="2354552275" sldId="677"/>
        </pc:sldMkLst>
      </pc:sldChg>
      <pc:sldChg chg="del">
        <pc:chgData name="Nguyen Bui Trong Tin" userId="e8b171ad-d98b-49d5-bbe6-f86bd94206fe" providerId="ADAL" clId="{184B9F40-7811-41EE-88BD-FF452CEE4AC2}" dt="2021-08-24T09:18:52.083" v="2223" actId="47"/>
        <pc:sldMkLst>
          <pc:docMk/>
          <pc:sldMk cId="2353237090" sldId="678"/>
        </pc:sldMkLst>
      </pc:sldChg>
      <pc:sldChg chg="addSp delSp modSp mod">
        <pc:chgData name="Nguyen Bui Trong Tin" userId="e8b171ad-d98b-49d5-bbe6-f86bd94206fe" providerId="ADAL" clId="{184B9F40-7811-41EE-88BD-FF452CEE4AC2}" dt="2021-08-24T09:20:55.672" v="2247" actId="1035"/>
        <pc:sldMkLst>
          <pc:docMk/>
          <pc:sldMk cId="2232240502" sldId="679"/>
        </pc:sldMkLst>
        <pc:spChg chg="mod">
          <ac:chgData name="Nguyen Bui Trong Tin" userId="e8b171ad-d98b-49d5-bbe6-f86bd94206fe" providerId="ADAL" clId="{184B9F40-7811-41EE-88BD-FF452CEE4AC2}" dt="2021-08-24T09:20:29.203" v="2236" actId="14100"/>
          <ac:spMkLst>
            <pc:docMk/>
            <pc:sldMk cId="2232240502" sldId="679"/>
            <ac:spMk id="3" creationId="{139D5992-74CA-4E5E-831D-1F8F99FB57FF}"/>
          </ac:spMkLst>
        </pc:spChg>
        <pc:picChg chg="add mod">
          <ac:chgData name="Nguyen Bui Trong Tin" userId="e8b171ad-d98b-49d5-bbe6-f86bd94206fe" providerId="ADAL" clId="{184B9F40-7811-41EE-88BD-FF452CEE4AC2}" dt="2021-08-24T09:20:07.581" v="2235" actId="14100"/>
          <ac:picMkLst>
            <pc:docMk/>
            <pc:sldMk cId="2232240502" sldId="679"/>
            <ac:picMk id="4" creationId="{EDCE9C50-6270-46B0-B976-4E45ECC716D0}"/>
          </ac:picMkLst>
        </pc:picChg>
        <pc:picChg chg="add mod">
          <ac:chgData name="Nguyen Bui Trong Tin" userId="e8b171ad-d98b-49d5-bbe6-f86bd94206fe" providerId="ADAL" clId="{184B9F40-7811-41EE-88BD-FF452CEE4AC2}" dt="2021-08-24T09:20:01.347" v="2232" actId="1076"/>
          <ac:picMkLst>
            <pc:docMk/>
            <pc:sldMk cId="2232240502" sldId="679"/>
            <ac:picMk id="6" creationId="{36923291-9494-4267-AF0F-9E42AADEE8EB}"/>
          </ac:picMkLst>
        </pc:picChg>
        <pc:picChg chg="add del mod">
          <ac:chgData name="Nguyen Bui Trong Tin" userId="e8b171ad-d98b-49d5-bbe6-f86bd94206fe" providerId="ADAL" clId="{184B9F40-7811-41EE-88BD-FF452CEE4AC2}" dt="2021-08-24T09:20:45.930" v="2241" actId="478"/>
          <ac:picMkLst>
            <pc:docMk/>
            <pc:sldMk cId="2232240502" sldId="679"/>
            <ac:picMk id="8" creationId="{AF17787F-585C-4C13-B4F4-4F6988B25E16}"/>
          </ac:picMkLst>
        </pc:picChg>
        <pc:picChg chg="add mod">
          <ac:chgData name="Nguyen Bui Trong Tin" userId="e8b171ad-d98b-49d5-bbe6-f86bd94206fe" providerId="ADAL" clId="{184B9F40-7811-41EE-88BD-FF452CEE4AC2}" dt="2021-08-24T09:20:55.672" v="2247" actId="1035"/>
          <ac:picMkLst>
            <pc:docMk/>
            <pc:sldMk cId="2232240502" sldId="679"/>
            <ac:picMk id="10" creationId="{DD666954-DBA7-4C8A-8D3F-B3F5B319FC31}"/>
          </ac:picMkLst>
        </pc:picChg>
      </pc:sldChg>
      <pc:sldChg chg="del">
        <pc:chgData name="Nguyen Bui Trong Tin" userId="e8b171ad-d98b-49d5-bbe6-f86bd94206fe" providerId="ADAL" clId="{184B9F40-7811-41EE-88BD-FF452CEE4AC2}" dt="2021-08-24T09:21:02.943" v="2248" actId="47"/>
        <pc:sldMkLst>
          <pc:docMk/>
          <pc:sldMk cId="3035522457" sldId="680"/>
        </pc:sldMkLst>
      </pc:sldChg>
      <pc:sldChg chg="del">
        <pc:chgData name="Nguyen Bui Trong Tin" userId="e8b171ad-d98b-49d5-bbe6-f86bd94206fe" providerId="ADAL" clId="{184B9F40-7811-41EE-88BD-FF452CEE4AC2}" dt="2021-08-24T09:21:02.943" v="2248" actId="47"/>
        <pc:sldMkLst>
          <pc:docMk/>
          <pc:sldMk cId="3151575318" sldId="681"/>
        </pc:sldMkLst>
      </pc:sldChg>
      <pc:sldChg chg="del">
        <pc:chgData name="Nguyen Bui Trong Tin" userId="e8b171ad-d98b-49d5-bbe6-f86bd94206fe" providerId="ADAL" clId="{184B9F40-7811-41EE-88BD-FF452CEE4AC2}" dt="2021-08-24T09:21:02.943" v="2248" actId="47"/>
        <pc:sldMkLst>
          <pc:docMk/>
          <pc:sldMk cId="2380334165" sldId="682"/>
        </pc:sldMkLst>
      </pc:sldChg>
      <pc:sldChg chg="addSp modSp mod">
        <pc:chgData name="Nguyen Bui Trong Tin" userId="e8b171ad-d98b-49d5-bbe6-f86bd94206fe" providerId="ADAL" clId="{184B9F40-7811-41EE-88BD-FF452CEE4AC2}" dt="2021-08-24T09:22:39.444" v="2257" actId="14100"/>
        <pc:sldMkLst>
          <pc:docMk/>
          <pc:sldMk cId="4288850824" sldId="683"/>
        </pc:sldMkLst>
        <pc:spChg chg="mod">
          <ac:chgData name="Nguyen Bui Trong Tin" userId="e8b171ad-d98b-49d5-bbe6-f86bd94206fe" providerId="ADAL" clId="{184B9F40-7811-41EE-88BD-FF452CEE4AC2}" dt="2021-08-24T09:22:39.444" v="2257" actId="14100"/>
          <ac:spMkLst>
            <pc:docMk/>
            <pc:sldMk cId="4288850824" sldId="683"/>
            <ac:spMk id="3" creationId="{139D5992-74CA-4E5E-831D-1F8F99FB57FF}"/>
          </ac:spMkLst>
        </pc:spChg>
        <pc:picChg chg="add mod">
          <ac:chgData name="Nguyen Bui Trong Tin" userId="e8b171ad-d98b-49d5-bbe6-f86bd94206fe" providerId="ADAL" clId="{184B9F40-7811-41EE-88BD-FF452CEE4AC2}" dt="2021-08-24T09:22:01.567" v="2252" actId="1076"/>
          <ac:picMkLst>
            <pc:docMk/>
            <pc:sldMk cId="4288850824" sldId="683"/>
            <ac:picMk id="4" creationId="{F1F5ADA3-0BBD-43ED-9EF3-2C1A532794D8}"/>
          </ac:picMkLst>
        </pc:picChg>
        <pc:picChg chg="add mod">
          <ac:chgData name="Nguyen Bui Trong Tin" userId="e8b171ad-d98b-49d5-bbe6-f86bd94206fe" providerId="ADAL" clId="{184B9F40-7811-41EE-88BD-FF452CEE4AC2}" dt="2021-08-24T09:22:35.868" v="2256" actId="1076"/>
          <ac:picMkLst>
            <pc:docMk/>
            <pc:sldMk cId="4288850824" sldId="683"/>
            <ac:picMk id="6" creationId="{CCFB2286-C6DF-414A-BCCC-C63F59CFAB5A}"/>
          </ac:picMkLst>
        </pc:picChg>
      </pc:sldChg>
      <pc:sldChg chg="addSp modSp mod setBg">
        <pc:chgData name="Nguyen Bui Trong Tin" userId="e8b171ad-d98b-49d5-bbe6-f86bd94206fe" providerId="ADAL" clId="{184B9F40-7811-41EE-88BD-FF452CEE4AC2}" dt="2021-08-25T01:40:21.161" v="2461"/>
        <pc:sldMkLst>
          <pc:docMk/>
          <pc:sldMk cId="1587119572" sldId="684"/>
        </pc:sldMkLst>
        <pc:spChg chg="mod">
          <ac:chgData name="Nguyen Bui Trong Tin" userId="e8b171ad-d98b-49d5-bbe6-f86bd94206fe" providerId="ADAL" clId="{184B9F40-7811-41EE-88BD-FF452CEE4AC2}" dt="2021-08-25T01:37:35.969" v="2460" actId="20577"/>
          <ac:spMkLst>
            <pc:docMk/>
            <pc:sldMk cId="1587119572" sldId="684"/>
            <ac:spMk id="3" creationId="{139D5992-74CA-4E5E-831D-1F8F99FB57FF}"/>
          </ac:spMkLst>
        </pc:spChg>
        <pc:picChg chg="add mod">
          <ac:chgData name="Nguyen Bui Trong Tin" userId="e8b171ad-d98b-49d5-bbe6-f86bd94206fe" providerId="ADAL" clId="{184B9F40-7811-41EE-88BD-FF452CEE4AC2}" dt="2021-08-24T09:22:51.089" v="2261" actId="1076"/>
          <ac:picMkLst>
            <pc:docMk/>
            <pc:sldMk cId="1587119572" sldId="684"/>
            <ac:picMk id="4" creationId="{A65CAB5E-E3A5-44D7-9125-D7200F53D4C7}"/>
          </ac:picMkLst>
        </pc:picChg>
        <pc:picChg chg="add mod">
          <ac:chgData name="Nguyen Bui Trong Tin" userId="e8b171ad-d98b-49d5-bbe6-f86bd94206fe" providerId="ADAL" clId="{184B9F40-7811-41EE-88BD-FF452CEE4AC2}" dt="2021-08-25T01:37:28.627" v="2457" actId="14100"/>
          <ac:picMkLst>
            <pc:docMk/>
            <pc:sldMk cId="1587119572" sldId="684"/>
            <ac:picMk id="5" creationId="{7C19EB19-6A90-408D-A44F-BFA4CA6E0C3E}"/>
          </ac:picMkLst>
        </pc:picChg>
        <pc:picChg chg="add mod">
          <ac:chgData name="Nguyen Bui Trong Tin" userId="e8b171ad-d98b-49d5-bbe6-f86bd94206fe" providerId="ADAL" clId="{184B9F40-7811-41EE-88BD-FF452CEE4AC2}" dt="2021-08-24T09:23:17.334" v="2266" actId="1076"/>
          <ac:picMkLst>
            <pc:docMk/>
            <pc:sldMk cId="1587119572" sldId="684"/>
            <ac:picMk id="6" creationId="{BFFEB7EB-85FA-44A6-8FCE-65B55892F458}"/>
          </ac:picMkLst>
        </pc:picChg>
      </pc:sldChg>
      <pc:sldChg chg="addSp modSp mod">
        <pc:chgData name="Nguyen Bui Trong Tin" userId="e8b171ad-d98b-49d5-bbe6-f86bd94206fe" providerId="ADAL" clId="{184B9F40-7811-41EE-88BD-FF452CEE4AC2}" dt="2021-08-25T01:42:28.987" v="2465" actId="20577"/>
        <pc:sldMkLst>
          <pc:docMk/>
          <pc:sldMk cId="80648838" sldId="685"/>
        </pc:sldMkLst>
        <pc:spChg chg="mod">
          <ac:chgData name="Nguyen Bui Trong Tin" userId="e8b171ad-d98b-49d5-bbe6-f86bd94206fe" providerId="ADAL" clId="{184B9F40-7811-41EE-88BD-FF452CEE4AC2}" dt="2021-08-25T01:42:28.987" v="2465" actId="20577"/>
          <ac:spMkLst>
            <pc:docMk/>
            <pc:sldMk cId="80648838" sldId="685"/>
            <ac:spMk id="3" creationId="{139D5992-74CA-4E5E-831D-1F8F99FB57FF}"/>
          </ac:spMkLst>
        </pc:spChg>
        <pc:picChg chg="add mod">
          <ac:chgData name="Nguyen Bui Trong Tin" userId="e8b171ad-d98b-49d5-bbe6-f86bd94206fe" providerId="ADAL" clId="{184B9F40-7811-41EE-88BD-FF452CEE4AC2}" dt="2021-08-24T09:23:31.330" v="2270" actId="1076"/>
          <ac:picMkLst>
            <pc:docMk/>
            <pc:sldMk cId="80648838" sldId="685"/>
            <ac:picMk id="4" creationId="{AAFDB825-787E-47A8-962F-FE4072BDF083}"/>
          </ac:picMkLst>
        </pc:picChg>
        <pc:picChg chg="add mod">
          <ac:chgData name="Nguyen Bui Trong Tin" userId="e8b171ad-d98b-49d5-bbe6-f86bd94206fe" providerId="ADAL" clId="{184B9F40-7811-41EE-88BD-FF452CEE4AC2}" dt="2021-08-24T09:23:49.601" v="2275" actId="1076"/>
          <ac:picMkLst>
            <pc:docMk/>
            <pc:sldMk cId="80648838" sldId="685"/>
            <ac:picMk id="6" creationId="{A9659A70-8A14-4925-8229-0414531B6220}"/>
          </ac:picMkLst>
        </pc:picChg>
        <pc:picChg chg="add mod">
          <ac:chgData name="Nguyen Bui Trong Tin" userId="e8b171ad-d98b-49d5-bbe6-f86bd94206fe" providerId="ADAL" clId="{184B9F40-7811-41EE-88BD-FF452CEE4AC2}" dt="2021-08-24T09:23:59.613" v="2279" actId="1076"/>
          <ac:picMkLst>
            <pc:docMk/>
            <pc:sldMk cId="80648838" sldId="685"/>
            <ac:picMk id="8" creationId="{45CF5F3F-0B9B-4AD6-9D14-F04A9DE165F2}"/>
          </ac:picMkLst>
        </pc:picChg>
      </pc:sldChg>
      <pc:sldChg chg="addSp modSp mod">
        <pc:chgData name="Nguyen Bui Trong Tin" userId="e8b171ad-d98b-49d5-bbe6-f86bd94206fe" providerId="ADAL" clId="{184B9F40-7811-41EE-88BD-FF452CEE4AC2}" dt="2021-08-24T09:25:12.625" v="2293" actId="1076"/>
        <pc:sldMkLst>
          <pc:docMk/>
          <pc:sldMk cId="1058926662" sldId="686"/>
        </pc:sldMkLst>
        <pc:spChg chg="mod">
          <ac:chgData name="Nguyen Bui Trong Tin" userId="e8b171ad-d98b-49d5-bbe6-f86bd94206fe" providerId="ADAL" clId="{184B9F40-7811-41EE-88BD-FF452CEE4AC2}" dt="2021-08-24T09:25:10.465" v="2289" actId="14100"/>
          <ac:spMkLst>
            <pc:docMk/>
            <pc:sldMk cId="1058926662" sldId="686"/>
            <ac:spMk id="3" creationId="{139D5992-74CA-4E5E-831D-1F8F99FB57FF}"/>
          </ac:spMkLst>
        </pc:spChg>
        <pc:picChg chg="add mod">
          <ac:chgData name="Nguyen Bui Trong Tin" userId="e8b171ad-d98b-49d5-bbe6-f86bd94206fe" providerId="ADAL" clId="{184B9F40-7811-41EE-88BD-FF452CEE4AC2}" dt="2021-08-24T09:24:23.034" v="2283" actId="1076"/>
          <ac:picMkLst>
            <pc:docMk/>
            <pc:sldMk cId="1058926662" sldId="686"/>
            <ac:picMk id="4" creationId="{91D710F1-D730-4148-A9D7-8266CF668112}"/>
          </ac:picMkLst>
        </pc:picChg>
        <pc:picChg chg="add mod">
          <ac:chgData name="Nguyen Bui Trong Tin" userId="e8b171ad-d98b-49d5-bbe6-f86bd94206fe" providerId="ADAL" clId="{184B9F40-7811-41EE-88BD-FF452CEE4AC2}" dt="2021-08-24T09:24:50.092" v="2288" actId="1076"/>
          <ac:picMkLst>
            <pc:docMk/>
            <pc:sldMk cId="1058926662" sldId="686"/>
            <ac:picMk id="6" creationId="{0C907D1C-CFB8-4D03-A43B-CF31C7C80D84}"/>
          </ac:picMkLst>
        </pc:picChg>
        <pc:picChg chg="add mod">
          <ac:chgData name="Nguyen Bui Trong Tin" userId="e8b171ad-d98b-49d5-bbe6-f86bd94206fe" providerId="ADAL" clId="{184B9F40-7811-41EE-88BD-FF452CEE4AC2}" dt="2021-08-24T09:25:12.625" v="2293" actId="1076"/>
          <ac:picMkLst>
            <pc:docMk/>
            <pc:sldMk cId="1058926662" sldId="686"/>
            <ac:picMk id="8" creationId="{2FA1B8F4-522E-4C8A-9292-A8631BE76391}"/>
          </ac:picMkLst>
        </pc:picChg>
      </pc:sldChg>
      <pc:sldChg chg="modSp mod">
        <pc:chgData name="Nguyen Bui Trong Tin" userId="e8b171ad-d98b-49d5-bbe6-f86bd94206fe" providerId="ADAL" clId="{184B9F40-7811-41EE-88BD-FF452CEE4AC2}" dt="2021-08-23T15:24:47.382" v="1174" actId="20577"/>
        <pc:sldMkLst>
          <pc:docMk/>
          <pc:sldMk cId="3172033051" sldId="687"/>
        </pc:sldMkLst>
        <pc:spChg chg="mod">
          <ac:chgData name="Nguyen Bui Trong Tin" userId="e8b171ad-d98b-49d5-bbe6-f86bd94206fe" providerId="ADAL" clId="{184B9F40-7811-41EE-88BD-FF452CEE4AC2}" dt="2021-08-23T15:24:47.382" v="1174" actId="20577"/>
          <ac:spMkLst>
            <pc:docMk/>
            <pc:sldMk cId="3172033051" sldId="687"/>
            <ac:spMk id="3" creationId="{139D5992-74CA-4E5E-831D-1F8F99FB57FF}"/>
          </ac:spMkLst>
        </pc:spChg>
        <pc:picChg chg="mod">
          <ac:chgData name="Nguyen Bui Trong Tin" userId="e8b171ad-d98b-49d5-bbe6-f86bd94206fe" providerId="ADAL" clId="{184B9F40-7811-41EE-88BD-FF452CEE4AC2}" dt="2021-08-23T15:22:14.352" v="1173" actId="1036"/>
          <ac:picMkLst>
            <pc:docMk/>
            <pc:sldMk cId="3172033051" sldId="687"/>
            <ac:picMk id="4" creationId="{6050E883-6543-4255-9BE4-EC78C39599F8}"/>
          </ac:picMkLst>
        </pc:picChg>
      </pc:sldChg>
      <pc:sldChg chg="modSp mod">
        <pc:chgData name="Nguyen Bui Trong Tin" userId="e8b171ad-d98b-49d5-bbe6-f86bd94206fe" providerId="ADAL" clId="{184B9F40-7811-41EE-88BD-FF452CEE4AC2}" dt="2021-08-23T15:25:54.952" v="1178" actId="20577"/>
        <pc:sldMkLst>
          <pc:docMk/>
          <pc:sldMk cId="721778473" sldId="688"/>
        </pc:sldMkLst>
        <pc:spChg chg="mod">
          <ac:chgData name="Nguyen Bui Trong Tin" userId="e8b171ad-d98b-49d5-bbe6-f86bd94206fe" providerId="ADAL" clId="{184B9F40-7811-41EE-88BD-FF452CEE4AC2}" dt="2021-08-23T15:25:54.952" v="1178" actId="20577"/>
          <ac:spMkLst>
            <pc:docMk/>
            <pc:sldMk cId="721778473" sldId="688"/>
            <ac:spMk id="3" creationId="{139D5992-74CA-4E5E-831D-1F8F99FB57FF}"/>
          </ac:spMkLst>
        </pc:spChg>
      </pc:sldChg>
      <pc:sldChg chg="modSp mod">
        <pc:chgData name="Nguyen Bui Trong Tin" userId="e8b171ad-d98b-49d5-bbe6-f86bd94206fe" providerId="ADAL" clId="{184B9F40-7811-41EE-88BD-FF452CEE4AC2}" dt="2021-08-23T15:26:14.009" v="1180" actId="20577"/>
        <pc:sldMkLst>
          <pc:docMk/>
          <pc:sldMk cId="3097920345" sldId="689"/>
        </pc:sldMkLst>
        <pc:spChg chg="mod">
          <ac:chgData name="Nguyen Bui Trong Tin" userId="e8b171ad-d98b-49d5-bbe6-f86bd94206fe" providerId="ADAL" clId="{184B9F40-7811-41EE-88BD-FF452CEE4AC2}" dt="2021-08-23T15:26:14.009" v="1180" actId="20577"/>
          <ac:spMkLst>
            <pc:docMk/>
            <pc:sldMk cId="3097920345" sldId="689"/>
            <ac:spMk id="3" creationId="{139D5992-74CA-4E5E-831D-1F8F99FB57FF}"/>
          </ac:spMkLst>
        </pc:spChg>
      </pc:sldChg>
      <pc:sldChg chg="modSp mod">
        <pc:chgData name="Nguyen Bui Trong Tin" userId="e8b171ad-d98b-49d5-bbe6-f86bd94206fe" providerId="ADAL" clId="{184B9F40-7811-41EE-88BD-FF452CEE4AC2}" dt="2021-08-23T15:42:17.854" v="1229" actId="20577"/>
        <pc:sldMkLst>
          <pc:docMk/>
          <pc:sldMk cId="2194622053" sldId="698"/>
        </pc:sldMkLst>
        <pc:spChg chg="mod">
          <ac:chgData name="Nguyen Bui Trong Tin" userId="e8b171ad-d98b-49d5-bbe6-f86bd94206fe" providerId="ADAL" clId="{184B9F40-7811-41EE-88BD-FF452CEE4AC2}" dt="2021-08-23T15:42:17.854" v="1229" actId="20577"/>
          <ac:spMkLst>
            <pc:docMk/>
            <pc:sldMk cId="2194622053" sldId="698"/>
            <ac:spMk id="3" creationId="{139D5992-74CA-4E5E-831D-1F8F99FB57FF}"/>
          </ac:spMkLst>
        </pc:spChg>
      </pc:sldChg>
      <pc:sldChg chg="modSp mod">
        <pc:chgData name="Nguyen Bui Trong Tin" userId="e8b171ad-d98b-49d5-bbe6-f86bd94206fe" providerId="ADAL" clId="{184B9F40-7811-41EE-88BD-FF452CEE4AC2}" dt="2021-08-23T15:43:25.532" v="1230" actId="20577"/>
        <pc:sldMkLst>
          <pc:docMk/>
          <pc:sldMk cId="3759455416" sldId="699"/>
        </pc:sldMkLst>
        <pc:spChg chg="mod">
          <ac:chgData name="Nguyen Bui Trong Tin" userId="e8b171ad-d98b-49d5-bbe6-f86bd94206fe" providerId="ADAL" clId="{184B9F40-7811-41EE-88BD-FF452CEE4AC2}" dt="2021-08-23T15:43:25.532" v="1230" actId="20577"/>
          <ac:spMkLst>
            <pc:docMk/>
            <pc:sldMk cId="3759455416" sldId="699"/>
            <ac:spMk id="3" creationId="{139D5992-74CA-4E5E-831D-1F8F99FB57FF}"/>
          </ac:spMkLst>
        </pc:spChg>
      </pc:sldChg>
      <pc:sldChg chg="modSp mod">
        <pc:chgData name="Nguyen Bui Trong Tin" userId="e8b171ad-d98b-49d5-bbe6-f86bd94206fe" providerId="ADAL" clId="{184B9F40-7811-41EE-88BD-FF452CEE4AC2}" dt="2021-08-23T15:57:09.400" v="1330" actId="20577"/>
        <pc:sldMkLst>
          <pc:docMk/>
          <pc:sldMk cId="1353844739" sldId="700"/>
        </pc:sldMkLst>
        <pc:spChg chg="mod">
          <ac:chgData name="Nguyen Bui Trong Tin" userId="e8b171ad-d98b-49d5-bbe6-f86bd94206fe" providerId="ADAL" clId="{184B9F40-7811-41EE-88BD-FF452CEE4AC2}" dt="2021-08-23T15:57:09.400" v="1330" actId="20577"/>
          <ac:spMkLst>
            <pc:docMk/>
            <pc:sldMk cId="1353844739" sldId="700"/>
            <ac:spMk id="3" creationId="{139D5992-74CA-4E5E-831D-1F8F99FB57FF}"/>
          </ac:spMkLst>
        </pc:spChg>
      </pc:sldChg>
      <pc:sldChg chg="del">
        <pc:chgData name="Nguyen Bui Trong Tin" userId="e8b171ad-d98b-49d5-bbe6-f86bd94206fe" providerId="ADAL" clId="{184B9F40-7811-41EE-88BD-FF452CEE4AC2}" dt="2021-08-24T08:51:27.251" v="2051" actId="47"/>
        <pc:sldMkLst>
          <pc:docMk/>
          <pc:sldMk cId="2879553550" sldId="701"/>
        </pc:sldMkLst>
      </pc:sldChg>
      <pc:sldChg chg="add del">
        <pc:chgData name="Nguyen Bui Trong Tin" userId="e8b171ad-d98b-49d5-bbe6-f86bd94206fe" providerId="ADAL" clId="{184B9F40-7811-41EE-88BD-FF452CEE4AC2}" dt="2021-08-24T08:54:39.973" v="2053"/>
        <pc:sldMkLst>
          <pc:docMk/>
          <pc:sldMk cId="3449927072" sldId="701"/>
        </pc:sldMkLst>
      </pc:sldChg>
      <pc:sldChg chg="addSp modSp add mod setBg">
        <pc:chgData name="Nguyen Bui Trong Tin" userId="e8b171ad-d98b-49d5-bbe6-f86bd94206fe" providerId="ADAL" clId="{184B9F40-7811-41EE-88BD-FF452CEE4AC2}" dt="2021-08-25T01:47:16.107" v="2471"/>
        <pc:sldMkLst>
          <pc:docMk/>
          <pc:sldMk cId="3934932926" sldId="701"/>
        </pc:sldMkLst>
        <pc:spChg chg="mod">
          <ac:chgData name="Nguyen Bui Trong Tin" userId="e8b171ad-d98b-49d5-bbe6-f86bd94206fe" providerId="ADAL" clId="{184B9F40-7811-41EE-88BD-FF452CEE4AC2}" dt="2021-08-25T01:47:04.549" v="2470" actId="20577"/>
          <ac:spMkLst>
            <pc:docMk/>
            <pc:sldMk cId="3934932926" sldId="701"/>
            <ac:spMk id="3" creationId="{139D5992-74CA-4E5E-831D-1F8F99FB57FF}"/>
          </ac:spMkLst>
        </pc:spChg>
        <pc:picChg chg="add mod">
          <ac:chgData name="Nguyen Bui Trong Tin" userId="e8b171ad-d98b-49d5-bbe6-f86bd94206fe" providerId="ADAL" clId="{184B9F40-7811-41EE-88BD-FF452CEE4AC2}" dt="2021-08-24T09:25:26.248" v="2297" actId="1076"/>
          <ac:picMkLst>
            <pc:docMk/>
            <pc:sldMk cId="3934932926" sldId="701"/>
            <ac:picMk id="4" creationId="{48FE0B83-A89F-454F-A735-BB17E21A974B}"/>
          </ac:picMkLst>
        </pc:picChg>
        <pc:picChg chg="add mod">
          <ac:chgData name="Nguyen Bui Trong Tin" userId="e8b171ad-d98b-49d5-bbe6-f86bd94206fe" providerId="ADAL" clId="{184B9F40-7811-41EE-88BD-FF452CEE4AC2}" dt="2021-08-25T01:47:00.660" v="2467" actId="1076"/>
          <ac:picMkLst>
            <pc:docMk/>
            <pc:sldMk cId="3934932926" sldId="701"/>
            <ac:picMk id="5" creationId="{78D3D8EE-395A-47A2-9900-83633E713E0C}"/>
          </ac:picMkLst>
        </pc:picChg>
        <pc:picChg chg="add mod">
          <ac:chgData name="Nguyen Bui Trong Tin" userId="e8b171ad-d98b-49d5-bbe6-f86bd94206fe" providerId="ADAL" clId="{184B9F40-7811-41EE-88BD-FF452CEE4AC2}" dt="2021-08-24T09:25:51.944" v="2303" actId="1036"/>
          <ac:picMkLst>
            <pc:docMk/>
            <pc:sldMk cId="3934932926" sldId="701"/>
            <ac:picMk id="6" creationId="{83F3348B-5C6B-474A-8114-4E3CED062653}"/>
          </ac:picMkLst>
        </pc:picChg>
      </pc:sldChg>
      <pc:sldChg chg="add del">
        <pc:chgData name="Nguyen Bui Trong Tin" userId="e8b171ad-d98b-49d5-bbe6-f86bd94206fe" providerId="ADAL" clId="{184B9F40-7811-41EE-88BD-FF452CEE4AC2}" dt="2021-08-24T09:25:59.183" v="2304" actId="47"/>
        <pc:sldMkLst>
          <pc:docMk/>
          <pc:sldMk cId="3281332902" sldId="702"/>
        </pc:sldMkLst>
      </pc:sldChg>
    </pc:docChg>
  </pc:docChgLst>
  <pc:docChgLst>
    <pc:chgData name="Nguyen Van Thai Thanh" userId="efe48e9e-abaa-4a82-8677-c996e7a91e96" providerId="ADAL" clId="{947CFC51-8EFA-4B53-A210-137468939807}"/>
    <pc:docChg chg="modSld">
      <pc:chgData name="Nguyen Van Thai Thanh" userId="efe48e9e-abaa-4a82-8677-c996e7a91e96" providerId="ADAL" clId="{947CFC51-8EFA-4B53-A210-137468939807}" dt="2021-10-20T16:54:01.397" v="1" actId="1035"/>
      <pc:docMkLst>
        <pc:docMk/>
      </pc:docMkLst>
      <pc:sldChg chg="modSp mod">
        <pc:chgData name="Nguyen Van Thai Thanh" userId="efe48e9e-abaa-4a82-8677-c996e7a91e96" providerId="ADAL" clId="{947CFC51-8EFA-4B53-A210-137468939807}" dt="2021-10-20T16:54:01.397" v="1" actId="1035"/>
        <pc:sldMkLst>
          <pc:docMk/>
          <pc:sldMk cId="2435803348" sldId="601"/>
        </pc:sldMkLst>
        <pc:picChg chg="mod">
          <ac:chgData name="Nguyen Van Thai Thanh" userId="efe48e9e-abaa-4a82-8677-c996e7a91e96" providerId="ADAL" clId="{947CFC51-8EFA-4B53-A210-137468939807}" dt="2021-10-20T16:54:01.397" v="1" actId="1035"/>
          <ac:picMkLst>
            <pc:docMk/>
            <pc:sldMk cId="2435803348" sldId="601"/>
            <ac:picMk id="2" creationId="{2DB7B621-F8D5-47F0-B204-3195FBD17E07}"/>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8-24T14:54:53.352" idx="1">
    <p:pos x="10" y="10"/>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8-24T14:56:33.628" idx="2">
    <p:pos x="265" y="3354"/>
    <p:text>Thủy note, đọc thêm</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7F1D21-A1A9-4493-89A7-426F69052276}" type="datetimeFigureOut">
              <a:rPr lang="en-US" smtClean="0"/>
              <a:t>18-Nov-21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C87DE6-D4A3-4D6E-855B-F636D81675C5}" type="slidenum">
              <a:rPr lang="en-US" smtClean="0"/>
              <a:t>‹#›</a:t>
            </a:fld>
            <a:endParaRPr lang="en-US"/>
          </a:p>
        </p:txBody>
      </p:sp>
    </p:spTree>
    <p:extLst>
      <p:ext uri="{BB962C8B-B14F-4D97-AF65-F5344CB8AC3E}">
        <p14:creationId xmlns:p14="http://schemas.microsoft.com/office/powerpoint/2010/main" val="4200631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a:t>
            </a:fld>
            <a:endParaRPr lang="en-US"/>
          </a:p>
        </p:txBody>
      </p:sp>
    </p:spTree>
    <p:extLst>
      <p:ext uri="{BB962C8B-B14F-4D97-AF65-F5344CB8AC3E}">
        <p14:creationId xmlns:p14="http://schemas.microsoft.com/office/powerpoint/2010/main" val="46541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95478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7948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Câu</a:t>
            </a:r>
            <a:r>
              <a:rPr lang="en-US" dirty="0"/>
              <a:t> 3: </a:t>
            </a:r>
            <a:r>
              <a:rPr lang="en-US" dirty="0" err="1"/>
              <a:t>sách</a:t>
            </a:r>
            <a:r>
              <a:rPr lang="en-US" dirty="0"/>
              <a:t> </a:t>
            </a:r>
            <a:r>
              <a:rPr lang="en-US" dirty="0" err="1"/>
              <a:t>cũ</a:t>
            </a:r>
            <a:r>
              <a:rPr lang="en-US" dirty="0"/>
              <a:t> ko </a:t>
            </a:r>
            <a:r>
              <a:rPr lang="en-US" dirty="0" err="1"/>
              <a:t>đề</a:t>
            </a:r>
            <a:r>
              <a:rPr lang="en-US" dirty="0"/>
              <a:t> </a:t>
            </a:r>
            <a:r>
              <a:rPr lang="en-US" dirty="0" err="1"/>
              <a:t>cập</a:t>
            </a:r>
            <a:r>
              <a:rPr lang="en-US" dirty="0"/>
              <a:t>. </a:t>
            </a:r>
            <a:r>
              <a:rPr lang="en-US" dirty="0" err="1"/>
              <a:t>Sách</a:t>
            </a:r>
            <a:r>
              <a:rPr lang="en-US" dirty="0"/>
              <a:t> </a:t>
            </a:r>
            <a:r>
              <a:rPr lang="en-US" dirty="0" err="1"/>
              <a:t>mới</a:t>
            </a:r>
            <a:r>
              <a:rPr lang="en-US" dirty="0"/>
              <a:t> </a:t>
            </a:r>
            <a:r>
              <a:rPr lang="en-US" dirty="0" err="1"/>
              <a:t>thì</a:t>
            </a:r>
            <a:r>
              <a:rPr lang="en-US" dirty="0"/>
              <a:t> </a:t>
            </a:r>
            <a:r>
              <a:rPr lang="en-US" dirty="0" err="1"/>
              <a:t>ghi</a:t>
            </a:r>
            <a:r>
              <a:rPr lang="en-US" dirty="0"/>
              <a:t> </a:t>
            </a:r>
            <a:r>
              <a:rPr lang="en-US" dirty="0" err="1"/>
              <a:t>ăn</a:t>
            </a:r>
            <a:r>
              <a:rPr lang="en-US" dirty="0"/>
              <a:t> </a:t>
            </a:r>
            <a:r>
              <a:rPr lang="en-US" dirty="0" err="1"/>
              <a:t>trái</a:t>
            </a:r>
            <a:r>
              <a:rPr lang="en-US" dirty="0"/>
              <a:t> </a:t>
            </a:r>
            <a:r>
              <a:rPr lang="en-US" dirty="0" err="1"/>
              <a:t>cây-rau</a:t>
            </a:r>
            <a:r>
              <a:rPr lang="en-US" dirty="0"/>
              <a:t> </a:t>
            </a:r>
            <a:r>
              <a:rPr lang="en-US" dirty="0" err="1"/>
              <a:t>quả</a:t>
            </a:r>
            <a:r>
              <a:rPr lang="en-US" dirty="0"/>
              <a:t> </a:t>
            </a:r>
            <a:r>
              <a:rPr lang="en-US" dirty="0" err="1"/>
              <a:t>giảm</a:t>
            </a:r>
            <a:r>
              <a:rPr lang="en-US" dirty="0"/>
              <a:t> </a:t>
            </a:r>
            <a:r>
              <a:rPr lang="en-US" dirty="0" err="1"/>
              <a:t>nguy</a:t>
            </a:r>
            <a:r>
              <a:rPr lang="en-US" dirty="0"/>
              <a:t> </a:t>
            </a:r>
            <a:r>
              <a:rPr lang="en-US" dirty="0" err="1"/>
              <a:t>cơ</a:t>
            </a:r>
            <a:r>
              <a:rPr lang="en-US" dirty="0"/>
              <a:t> (</a:t>
            </a:r>
            <a:r>
              <a:rPr lang="en-US" dirty="0" err="1"/>
              <a:t>chế</a:t>
            </a:r>
            <a:r>
              <a:rPr lang="en-US" dirty="0"/>
              <a:t> </a:t>
            </a:r>
            <a:r>
              <a:rPr lang="en-US" dirty="0" err="1"/>
              <a:t>độ</a:t>
            </a:r>
            <a:r>
              <a:rPr lang="en-US" dirty="0"/>
              <a:t> </a:t>
            </a:r>
            <a:r>
              <a:rPr lang="en-US" dirty="0" err="1"/>
              <a:t>ăn</a:t>
            </a:r>
            <a:r>
              <a:rPr lang="en-US" dirty="0"/>
              <a:t> </a:t>
            </a:r>
            <a:r>
              <a:rPr lang="en-US" dirty="0" err="1"/>
              <a:t>nhiều</a:t>
            </a:r>
            <a:r>
              <a:rPr lang="en-US" dirty="0"/>
              <a:t> </a:t>
            </a:r>
            <a:r>
              <a:rPr lang="en-US" dirty="0" err="1"/>
              <a:t>muối</a:t>
            </a:r>
            <a:r>
              <a:rPr lang="en-US" dirty="0"/>
              <a:t> nitrate </a:t>
            </a:r>
            <a:r>
              <a:rPr lang="en-US" dirty="0" err="1"/>
              <a:t>là</a:t>
            </a:r>
            <a:r>
              <a:rPr lang="en-US" dirty="0"/>
              <a:t> </a:t>
            </a:r>
            <a:r>
              <a:rPr lang="en-US" dirty="0" err="1"/>
              <a:t>từ</a:t>
            </a:r>
            <a:r>
              <a:rPr lang="en-US" dirty="0"/>
              <a:t> </a:t>
            </a:r>
            <a:r>
              <a:rPr lang="en-US" dirty="0" err="1"/>
              <a:t>ăn</a:t>
            </a:r>
            <a:r>
              <a:rPr lang="en-US" dirty="0"/>
              <a:t> </a:t>
            </a:r>
            <a:r>
              <a:rPr lang="en-US" dirty="0" err="1"/>
              <a:t>các</a:t>
            </a:r>
            <a:r>
              <a:rPr lang="en-US" dirty="0"/>
              <a:t> </a:t>
            </a:r>
            <a:r>
              <a:rPr lang="en-US" dirty="0" err="1"/>
              <a:t>thực</a:t>
            </a:r>
            <a:r>
              <a:rPr lang="en-US" dirty="0"/>
              <a:t> </a:t>
            </a:r>
            <a:r>
              <a:rPr lang="en-US" dirty="0" err="1"/>
              <a:t>phẩm</a:t>
            </a:r>
            <a:r>
              <a:rPr lang="en-US" dirty="0"/>
              <a:t> </a:t>
            </a:r>
            <a:r>
              <a:rPr lang="en-US" dirty="0" err="1"/>
              <a:t>muối</a:t>
            </a:r>
            <a:r>
              <a:rPr lang="en-US" dirty="0"/>
              <a:t> </a:t>
            </a:r>
            <a:r>
              <a:rPr lang="en-US" dirty="0" err="1"/>
              <a:t>chua</a:t>
            </a:r>
            <a:r>
              <a:rPr lang="en-US" dirty="0"/>
              <a:t> </a:t>
            </a:r>
            <a:r>
              <a:rPr lang="en-US" dirty="0" err="1"/>
              <a:t>nhiều</a:t>
            </a:r>
            <a:r>
              <a:rPr lang="en-US" dirty="0"/>
              <a:t> nitrosamine, nitrate </a:t>
            </a:r>
            <a:r>
              <a:rPr lang="en-US" dirty="0" err="1"/>
              <a:t>mà</a:t>
            </a:r>
            <a:r>
              <a:rPr lang="en-US" dirty="0"/>
              <a:t> ra)</a:t>
            </a:r>
          </a:p>
          <a:p>
            <a:r>
              <a:rPr lang="en-US" dirty="0" err="1"/>
              <a:t>Ăn</a:t>
            </a:r>
            <a:r>
              <a:rPr lang="en-US" dirty="0"/>
              <a:t> </a:t>
            </a:r>
            <a:r>
              <a:rPr lang="en-US" dirty="0" err="1"/>
              <a:t>ít</a:t>
            </a:r>
            <a:r>
              <a:rPr lang="en-US" dirty="0"/>
              <a:t> </a:t>
            </a:r>
            <a:r>
              <a:rPr lang="en-US" dirty="0" err="1"/>
              <a:t>chất</a:t>
            </a:r>
            <a:r>
              <a:rPr lang="en-US" dirty="0"/>
              <a:t> </a:t>
            </a:r>
            <a:r>
              <a:rPr lang="en-US" dirty="0" err="1"/>
              <a:t>xơ</a:t>
            </a:r>
            <a:r>
              <a:rPr lang="en-US" dirty="0"/>
              <a:t> </a:t>
            </a:r>
            <a:r>
              <a:rPr lang="en-US" dirty="0" err="1"/>
              <a:t>liên</a:t>
            </a:r>
            <a:r>
              <a:rPr lang="en-US" dirty="0"/>
              <a:t> </a:t>
            </a:r>
            <a:r>
              <a:rPr lang="en-US" dirty="0" err="1"/>
              <a:t>quan</a:t>
            </a:r>
            <a:r>
              <a:rPr lang="en-US" dirty="0"/>
              <a:t> </a:t>
            </a:r>
            <a:r>
              <a:rPr lang="en-US" dirty="0" err="1"/>
              <a:t>chủ</a:t>
            </a:r>
            <a:r>
              <a:rPr lang="en-US" dirty="0"/>
              <a:t> </a:t>
            </a:r>
            <a:r>
              <a:rPr lang="en-US" dirty="0" err="1"/>
              <a:t>yếu</a:t>
            </a:r>
            <a:r>
              <a:rPr lang="en-US" dirty="0"/>
              <a:t> K </a:t>
            </a:r>
            <a:r>
              <a:rPr lang="en-US" dirty="0" err="1"/>
              <a:t>đại</a:t>
            </a:r>
            <a:r>
              <a:rPr lang="en-US" dirty="0"/>
              <a:t> </a:t>
            </a:r>
            <a:r>
              <a:rPr lang="en-US" dirty="0" err="1"/>
              <a:t>tràng</a:t>
            </a:r>
            <a:r>
              <a:rPr lang="en-US" dirty="0"/>
              <a:t> (</a:t>
            </a:r>
            <a:r>
              <a:rPr lang="en-US" dirty="0" err="1"/>
              <a:t>theo</a:t>
            </a:r>
            <a:r>
              <a:rPr lang="en-US" dirty="0"/>
              <a:t> </a:t>
            </a:r>
            <a:r>
              <a:rPr lang="en-US" dirty="0" err="1"/>
              <a:t>sách</a:t>
            </a:r>
            <a:r>
              <a:rPr lang="en-US" dirty="0"/>
              <a:t> </a:t>
            </a:r>
            <a:r>
              <a:rPr lang="en-US" dirty="0" err="1"/>
              <a:t>cũ</a:t>
            </a:r>
            <a:r>
              <a:rPr lang="en-US" dirty="0"/>
              <a:t>)</a:t>
            </a:r>
          </a:p>
        </p:txBody>
      </p:sp>
      <p:sp>
        <p:nvSpPr>
          <p:cNvPr id="4" name="Slide Number Placeholder 3"/>
          <p:cNvSpPr>
            <a:spLocks noGrp="1"/>
          </p:cNvSpPr>
          <p:nvPr>
            <p:ph type="sldNum" sz="quarter" idx="5"/>
          </p:nvPr>
        </p:nvSpPr>
        <p:spPr/>
        <p:txBody>
          <a:bodyPr/>
          <a:lstStyle/>
          <a:p>
            <a:fld id="{A4C87DE6-D4A3-4D6E-855B-F636D81675C5}" type="slidenum">
              <a:rPr lang="en-US" smtClean="0"/>
              <a:t>101</a:t>
            </a:fld>
            <a:endParaRPr lang="en-US"/>
          </a:p>
        </p:txBody>
      </p:sp>
    </p:spTree>
    <p:extLst>
      <p:ext uri="{BB962C8B-B14F-4D97-AF65-F5344CB8AC3E}">
        <p14:creationId xmlns:p14="http://schemas.microsoft.com/office/powerpoint/2010/main" val="2854493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102</a:t>
            </a:fld>
            <a:endParaRPr lang="en-US"/>
          </a:p>
        </p:txBody>
      </p:sp>
    </p:spTree>
    <p:extLst>
      <p:ext uri="{BB962C8B-B14F-4D97-AF65-F5344CB8AC3E}">
        <p14:creationId xmlns:p14="http://schemas.microsoft.com/office/powerpoint/2010/main" val="34825560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20766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2676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105</a:t>
            </a:fld>
            <a:endParaRPr lang="en-US"/>
          </a:p>
        </p:txBody>
      </p:sp>
    </p:spTree>
    <p:extLst>
      <p:ext uri="{BB962C8B-B14F-4D97-AF65-F5344CB8AC3E}">
        <p14:creationId xmlns:p14="http://schemas.microsoft.com/office/powerpoint/2010/main" val="23437552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0290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3726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fld id="{A4C87DE6-D4A3-4D6E-855B-F636D81675C5}" type="slidenum">
              <a:rPr lang="en-US" smtClean="0"/>
              <a:t>108</a:t>
            </a:fld>
            <a:endParaRPr lang="en-US"/>
          </a:p>
        </p:txBody>
      </p:sp>
    </p:spTree>
    <p:extLst>
      <p:ext uri="{BB962C8B-B14F-4D97-AF65-F5344CB8AC3E}">
        <p14:creationId xmlns:p14="http://schemas.microsoft.com/office/powerpoint/2010/main" val="21073726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3668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t>
            </a:r>
          </a:p>
        </p:txBody>
      </p:sp>
      <p:sp>
        <p:nvSpPr>
          <p:cNvPr id="4" name="Slide Number Placeholder 3"/>
          <p:cNvSpPr>
            <a:spLocks noGrp="1"/>
          </p:cNvSpPr>
          <p:nvPr>
            <p:ph type="sldNum" sz="quarter" idx="5"/>
          </p:nvPr>
        </p:nvSpPr>
        <p:spPr/>
        <p:txBody>
          <a:bodyPr/>
          <a:lstStyle/>
          <a:p>
            <a:fld id="{A4C87DE6-D4A3-4D6E-855B-F636D81675C5}" type="slidenum">
              <a:rPr lang="en-US" smtClean="0"/>
              <a:t>11</a:t>
            </a:fld>
            <a:endParaRPr lang="en-US"/>
          </a:p>
        </p:txBody>
      </p:sp>
    </p:spTree>
    <p:extLst>
      <p:ext uri="{BB962C8B-B14F-4D97-AF65-F5344CB8AC3E}">
        <p14:creationId xmlns:p14="http://schemas.microsoft.com/office/powerpoint/2010/main" val="120881875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a:t>
            </a:r>
            <a:r>
              <a:rPr lang="en-US" err="1"/>
              <a:t>Câu</a:t>
            </a:r>
            <a:r>
              <a:rPr lang="en-US"/>
              <a:t> C: </a:t>
            </a:r>
            <a:r>
              <a:rPr lang="en-US" err="1"/>
              <a:t>đau</a:t>
            </a:r>
            <a:r>
              <a:rPr lang="en-US"/>
              <a:t> </a:t>
            </a:r>
            <a:r>
              <a:rPr lang="en-US" err="1"/>
              <a:t>quặn</a:t>
            </a:r>
            <a:r>
              <a:rPr lang="en-US"/>
              <a:t> </a:t>
            </a:r>
            <a:r>
              <a:rPr lang="en-US" err="1"/>
              <a:t>cơn</a:t>
            </a:r>
            <a:r>
              <a:rPr lang="en-US"/>
              <a:t> </a:t>
            </a:r>
            <a:r>
              <a:rPr lang="en-US" err="1"/>
              <a:t>không</a:t>
            </a:r>
            <a:r>
              <a:rPr lang="en-US"/>
              <a:t> </a:t>
            </a:r>
            <a:r>
              <a:rPr lang="en-US" err="1"/>
              <a:t>phải</a:t>
            </a:r>
            <a:r>
              <a:rPr lang="en-US"/>
              <a:t> </a:t>
            </a:r>
            <a:r>
              <a:rPr lang="en-US" err="1"/>
              <a:t>liên</a:t>
            </a:r>
            <a:r>
              <a:rPr lang="en-US"/>
              <a:t> </a:t>
            </a:r>
            <a:r>
              <a:rPr lang="en-US" err="1"/>
              <a:t>tục</a:t>
            </a:r>
            <a:r>
              <a:rPr lang="en-US"/>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6456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A4C87DE6-D4A3-4D6E-855B-F636D81675C5}" type="slidenum">
              <a:rPr lang="en-US" smtClean="0"/>
              <a:t>111</a:t>
            </a:fld>
            <a:endParaRPr lang="en-US"/>
          </a:p>
        </p:txBody>
      </p:sp>
    </p:spTree>
    <p:extLst>
      <p:ext uri="{BB962C8B-B14F-4D97-AF65-F5344CB8AC3E}">
        <p14:creationId xmlns:p14="http://schemas.microsoft.com/office/powerpoint/2010/main" val="309366878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90506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t>
            </a:r>
          </a:p>
        </p:txBody>
      </p:sp>
      <p:sp>
        <p:nvSpPr>
          <p:cNvPr id="4" name="Slide Number Placeholder 3"/>
          <p:cNvSpPr>
            <a:spLocks noGrp="1"/>
          </p:cNvSpPr>
          <p:nvPr>
            <p:ph type="sldNum" sz="quarter" idx="5"/>
          </p:nvPr>
        </p:nvSpPr>
        <p:spPr/>
        <p:txBody>
          <a:bodyPr/>
          <a:lstStyle/>
          <a:p>
            <a:fld id="{A4C87DE6-D4A3-4D6E-855B-F636D81675C5}" type="slidenum">
              <a:rPr lang="en-US" smtClean="0"/>
              <a:t>113</a:t>
            </a:fld>
            <a:endParaRPr lang="en-US"/>
          </a:p>
        </p:txBody>
      </p:sp>
    </p:spTree>
    <p:extLst>
      <p:ext uri="{BB962C8B-B14F-4D97-AF65-F5344CB8AC3E}">
        <p14:creationId xmlns:p14="http://schemas.microsoft.com/office/powerpoint/2010/main" val="21130717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t>
            </a:r>
          </a:p>
        </p:txBody>
      </p:sp>
      <p:sp>
        <p:nvSpPr>
          <p:cNvPr id="4" name="Slide Number Placeholder 3"/>
          <p:cNvSpPr>
            <a:spLocks noGrp="1"/>
          </p:cNvSpPr>
          <p:nvPr>
            <p:ph type="sldNum" sz="quarter" idx="5"/>
          </p:nvPr>
        </p:nvSpPr>
        <p:spPr/>
        <p:txBody>
          <a:bodyPr/>
          <a:lstStyle/>
          <a:p>
            <a:fld id="{A4C87DE6-D4A3-4D6E-855B-F636D81675C5}" type="slidenum">
              <a:rPr lang="en-US" smtClean="0"/>
              <a:t>114</a:t>
            </a:fld>
            <a:endParaRPr lang="en-US"/>
          </a:p>
        </p:txBody>
      </p:sp>
    </p:spTree>
    <p:extLst>
      <p:ext uri="{BB962C8B-B14F-4D97-AF65-F5344CB8AC3E}">
        <p14:creationId xmlns:p14="http://schemas.microsoft.com/office/powerpoint/2010/main" val="399162199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fld id="{A4C87DE6-D4A3-4D6E-855B-F636D81675C5}" type="slidenum">
              <a:rPr lang="en-US" smtClean="0"/>
              <a:t>115</a:t>
            </a:fld>
            <a:endParaRPr lang="en-US"/>
          </a:p>
        </p:txBody>
      </p:sp>
    </p:spTree>
    <p:extLst>
      <p:ext uri="{BB962C8B-B14F-4D97-AF65-F5344CB8AC3E}">
        <p14:creationId xmlns:p14="http://schemas.microsoft.com/office/powerpoint/2010/main" val="20301313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p:txBody>
      </p:sp>
      <p:sp>
        <p:nvSpPr>
          <p:cNvPr id="4" name="Slide Number Placeholder 3"/>
          <p:cNvSpPr>
            <a:spLocks noGrp="1"/>
          </p:cNvSpPr>
          <p:nvPr>
            <p:ph type="sldNum" sz="quarter" idx="5"/>
          </p:nvPr>
        </p:nvSpPr>
        <p:spPr/>
        <p:txBody>
          <a:bodyPr/>
          <a:lstStyle/>
          <a:p>
            <a:fld id="{A4C87DE6-D4A3-4D6E-855B-F636D81675C5}" type="slidenum">
              <a:rPr lang="en-US" smtClean="0"/>
              <a:t>116</a:t>
            </a:fld>
            <a:endParaRPr lang="en-US"/>
          </a:p>
        </p:txBody>
      </p:sp>
    </p:spTree>
    <p:extLst>
      <p:ext uri="{BB962C8B-B14F-4D97-AF65-F5344CB8AC3E}">
        <p14:creationId xmlns:p14="http://schemas.microsoft.com/office/powerpoint/2010/main" val="273540371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p:txBody>
      </p:sp>
      <p:sp>
        <p:nvSpPr>
          <p:cNvPr id="4" name="Slide Number Placeholder 3"/>
          <p:cNvSpPr>
            <a:spLocks noGrp="1"/>
          </p:cNvSpPr>
          <p:nvPr>
            <p:ph type="sldNum" sz="quarter" idx="5"/>
          </p:nvPr>
        </p:nvSpPr>
        <p:spPr/>
        <p:txBody>
          <a:bodyPr/>
          <a:lstStyle/>
          <a:p>
            <a:fld id="{A4C87DE6-D4A3-4D6E-855B-F636D81675C5}" type="slidenum">
              <a:rPr lang="en-US" smtClean="0"/>
              <a:t>117</a:t>
            </a:fld>
            <a:endParaRPr lang="en-US"/>
          </a:p>
        </p:txBody>
      </p:sp>
    </p:spTree>
    <p:extLst>
      <p:ext uri="{BB962C8B-B14F-4D97-AF65-F5344CB8AC3E}">
        <p14:creationId xmlns:p14="http://schemas.microsoft.com/office/powerpoint/2010/main" val="278064684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fld id="{A4C87DE6-D4A3-4D6E-855B-F636D81675C5}" type="slidenum">
              <a:rPr lang="en-US" smtClean="0"/>
              <a:t>118</a:t>
            </a:fld>
            <a:endParaRPr lang="en-US"/>
          </a:p>
        </p:txBody>
      </p:sp>
    </p:spTree>
    <p:extLst>
      <p:ext uri="{BB962C8B-B14F-4D97-AF65-F5344CB8AC3E}">
        <p14:creationId xmlns:p14="http://schemas.microsoft.com/office/powerpoint/2010/main" val="6669909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t>
            </a:r>
          </a:p>
        </p:txBody>
      </p:sp>
      <p:sp>
        <p:nvSpPr>
          <p:cNvPr id="4" name="Slide Number Placeholder 3"/>
          <p:cNvSpPr>
            <a:spLocks noGrp="1"/>
          </p:cNvSpPr>
          <p:nvPr>
            <p:ph type="sldNum" sz="quarter" idx="5"/>
          </p:nvPr>
        </p:nvSpPr>
        <p:spPr/>
        <p:txBody>
          <a:bodyPr/>
          <a:lstStyle/>
          <a:p>
            <a:fld id="{A4C87DE6-D4A3-4D6E-855B-F636D81675C5}" type="slidenum">
              <a:rPr lang="en-US" smtClean="0"/>
              <a:t>119</a:t>
            </a:fld>
            <a:endParaRPr lang="en-US"/>
          </a:p>
        </p:txBody>
      </p:sp>
    </p:spTree>
    <p:extLst>
      <p:ext uri="{BB962C8B-B14F-4D97-AF65-F5344CB8AC3E}">
        <p14:creationId xmlns:p14="http://schemas.microsoft.com/office/powerpoint/2010/main" val="777232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A4C87DE6-D4A3-4D6E-855B-F636D81675C5}" type="slidenum">
              <a:rPr lang="en-US" smtClean="0"/>
              <a:t>12</a:t>
            </a:fld>
            <a:endParaRPr lang="en-US"/>
          </a:p>
        </p:txBody>
      </p:sp>
    </p:spTree>
    <p:extLst>
      <p:ext uri="{BB962C8B-B14F-4D97-AF65-F5344CB8AC3E}">
        <p14:creationId xmlns:p14="http://schemas.microsoft.com/office/powerpoint/2010/main" val="118159557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p:txBody>
      </p:sp>
      <p:sp>
        <p:nvSpPr>
          <p:cNvPr id="4" name="Slide Number Placeholder 3"/>
          <p:cNvSpPr>
            <a:spLocks noGrp="1"/>
          </p:cNvSpPr>
          <p:nvPr>
            <p:ph type="sldNum" sz="quarter" idx="5"/>
          </p:nvPr>
        </p:nvSpPr>
        <p:spPr/>
        <p:txBody>
          <a:bodyPr/>
          <a:lstStyle/>
          <a:p>
            <a:fld id="{A4C87DE6-D4A3-4D6E-855B-F636D81675C5}" type="slidenum">
              <a:rPr lang="en-US" smtClean="0"/>
              <a:t>120</a:t>
            </a:fld>
            <a:endParaRPr lang="en-US"/>
          </a:p>
        </p:txBody>
      </p:sp>
    </p:spTree>
    <p:extLst>
      <p:ext uri="{BB962C8B-B14F-4D97-AF65-F5344CB8AC3E}">
        <p14:creationId xmlns:p14="http://schemas.microsoft.com/office/powerpoint/2010/main" val="287724395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13139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t>
            </a:r>
          </a:p>
        </p:txBody>
      </p:sp>
      <p:sp>
        <p:nvSpPr>
          <p:cNvPr id="4" name="Slide Number Placeholder 3"/>
          <p:cNvSpPr>
            <a:spLocks noGrp="1"/>
          </p:cNvSpPr>
          <p:nvPr>
            <p:ph type="sldNum" sz="quarter" idx="5"/>
          </p:nvPr>
        </p:nvSpPr>
        <p:spPr/>
        <p:txBody>
          <a:bodyPr/>
          <a:lstStyle/>
          <a:p>
            <a:fld id="{A4C87DE6-D4A3-4D6E-855B-F636D81675C5}" type="slidenum">
              <a:rPr lang="en-US" smtClean="0"/>
              <a:t>122</a:t>
            </a:fld>
            <a:endParaRPr lang="en-US"/>
          </a:p>
        </p:txBody>
      </p:sp>
    </p:spTree>
    <p:extLst>
      <p:ext uri="{BB962C8B-B14F-4D97-AF65-F5344CB8AC3E}">
        <p14:creationId xmlns:p14="http://schemas.microsoft.com/office/powerpoint/2010/main" val="233515823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p:txBody>
      </p:sp>
      <p:sp>
        <p:nvSpPr>
          <p:cNvPr id="4" name="Slide Number Placeholder 3"/>
          <p:cNvSpPr>
            <a:spLocks noGrp="1"/>
          </p:cNvSpPr>
          <p:nvPr>
            <p:ph type="sldNum" sz="quarter" idx="5"/>
          </p:nvPr>
        </p:nvSpPr>
        <p:spPr/>
        <p:txBody>
          <a:bodyPr/>
          <a:lstStyle/>
          <a:p>
            <a:fld id="{A4C87DE6-D4A3-4D6E-855B-F636D81675C5}" type="slidenum">
              <a:rPr lang="en-US" smtClean="0"/>
              <a:t>123</a:t>
            </a:fld>
            <a:endParaRPr lang="en-US"/>
          </a:p>
        </p:txBody>
      </p:sp>
    </p:spTree>
    <p:extLst>
      <p:ext uri="{BB962C8B-B14F-4D97-AF65-F5344CB8AC3E}">
        <p14:creationId xmlns:p14="http://schemas.microsoft.com/office/powerpoint/2010/main" val="192619160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975846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61095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p:txBody>
      </p:sp>
      <p:sp>
        <p:nvSpPr>
          <p:cNvPr id="4" name="Slide Number Placeholder 3"/>
          <p:cNvSpPr>
            <a:spLocks noGrp="1"/>
          </p:cNvSpPr>
          <p:nvPr>
            <p:ph type="sldNum" sz="quarter" idx="5"/>
          </p:nvPr>
        </p:nvSpPr>
        <p:spPr/>
        <p:txBody>
          <a:bodyPr/>
          <a:lstStyle/>
          <a:p>
            <a:fld id="{A4C87DE6-D4A3-4D6E-855B-F636D81675C5}" type="slidenum">
              <a:rPr lang="en-US" smtClean="0"/>
              <a:t>126</a:t>
            </a:fld>
            <a:endParaRPr lang="en-US"/>
          </a:p>
        </p:txBody>
      </p:sp>
    </p:spTree>
    <p:extLst>
      <p:ext uri="{BB962C8B-B14F-4D97-AF65-F5344CB8AC3E}">
        <p14:creationId xmlns:p14="http://schemas.microsoft.com/office/powerpoint/2010/main" val="212422627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fld id="{A4C87DE6-D4A3-4D6E-855B-F636D81675C5}" type="slidenum">
              <a:rPr lang="en-US" smtClean="0"/>
              <a:t>127</a:t>
            </a:fld>
            <a:endParaRPr lang="en-US"/>
          </a:p>
        </p:txBody>
      </p:sp>
    </p:spTree>
    <p:extLst>
      <p:ext uri="{BB962C8B-B14F-4D97-AF65-F5344CB8AC3E}">
        <p14:creationId xmlns:p14="http://schemas.microsoft.com/office/powerpoint/2010/main" val="199817746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A4C87DE6-D4A3-4D6E-855B-F636D81675C5}" type="slidenum">
              <a:rPr lang="en-US" smtClean="0"/>
              <a:t>128</a:t>
            </a:fld>
            <a:endParaRPr lang="en-US"/>
          </a:p>
        </p:txBody>
      </p:sp>
    </p:spTree>
    <p:extLst>
      <p:ext uri="{BB962C8B-B14F-4D97-AF65-F5344CB8AC3E}">
        <p14:creationId xmlns:p14="http://schemas.microsoft.com/office/powerpoint/2010/main" val="19605207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A4C87DE6-D4A3-4D6E-855B-F636D81675C5}" type="slidenum">
              <a:rPr lang="en-US" smtClean="0"/>
              <a:t>129</a:t>
            </a:fld>
            <a:endParaRPr lang="en-US"/>
          </a:p>
        </p:txBody>
      </p:sp>
    </p:spTree>
    <p:extLst>
      <p:ext uri="{BB962C8B-B14F-4D97-AF65-F5344CB8AC3E}">
        <p14:creationId xmlns:p14="http://schemas.microsoft.com/office/powerpoint/2010/main" val="1343113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A4C87DE6-D4A3-4D6E-855B-F636D81675C5}" type="slidenum">
              <a:rPr lang="en-US" smtClean="0"/>
              <a:t>13</a:t>
            </a:fld>
            <a:endParaRPr lang="en-US"/>
          </a:p>
        </p:txBody>
      </p:sp>
    </p:spTree>
    <p:extLst>
      <p:ext uri="{BB962C8B-B14F-4D97-AF65-F5344CB8AC3E}">
        <p14:creationId xmlns:p14="http://schemas.microsoft.com/office/powerpoint/2010/main" val="418867498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85749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p:txBody>
      </p:sp>
      <p:sp>
        <p:nvSpPr>
          <p:cNvPr id="4" name="Slide Number Placeholder 3"/>
          <p:cNvSpPr>
            <a:spLocks noGrp="1"/>
          </p:cNvSpPr>
          <p:nvPr>
            <p:ph type="sldNum" sz="quarter" idx="5"/>
          </p:nvPr>
        </p:nvSpPr>
        <p:spPr/>
        <p:txBody>
          <a:bodyPr/>
          <a:lstStyle/>
          <a:p>
            <a:fld id="{A4C87DE6-D4A3-4D6E-855B-F636D81675C5}" type="slidenum">
              <a:rPr lang="en-US" smtClean="0"/>
              <a:t>131</a:t>
            </a:fld>
            <a:endParaRPr lang="en-US"/>
          </a:p>
        </p:txBody>
      </p:sp>
    </p:spTree>
    <p:extLst>
      <p:ext uri="{BB962C8B-B14F-4D97-AF65-F5344CB8AC3E}">
        <p14:creationId xmlns:p14="http://schemas.microsoft.com/office/powerpoint/2010/main" val="21242262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fld id="{A4C87DE6-D4A3-4D6E-855B-F636D81675C5}" type="slidenum">
              <a:rPr lang="en-US" smtClean="0"/>
              <a:t>132</a:t>
            </a:fld>
            <a:endParaRPr lang="en-US"/>
          </a:p>
        </p:txBody>
      </p:sp>
    </p:spTree>
    <p:extLst>
      <p:ext uri="{BB962C8B-B14F-4D97-AF65-F5344CB8AC3E}">
        <p14:creationId xmlns:p14="http://schemas.microsoft.com/office/powerpoint/2010/main" val="13668260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90017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D-B-D-E</a:t>
            </a:r>
          </a:p>
        </p:txBody>
      </p:sp>
      <p:sp>
        <p:nvSpPr>
          <p:cNvPr id="4" name="Slide Number Placeholder 3"/>
          <p:cNvSpPr>
            <a:spLocks noGrp="1"/>
          </p:cNvSpPr>
          <p:nvPr>
            <p:ph type="sldNum" sz="quarter" idx="5"/>
          </p:nvPr>
        </p:nvSpPr>
        <p:spPr/>
        <p:txBody>
          <a:bodyPr/>
          <a:lstStyle/>
          <a:p>
            <a:fld id="{A4C87DE6-D4A3-4D6E-855B-F636D81675C5}" type="slidenum">
              <a:rPr lang="en-US" smtClean="0"/>
              <a:t>134</a:t>
            </a:fld>
            <a:endParaRPr lang="en-US"/>
          </a:p>
        </p:txBody>
      </p:sp>
    </p:spTree>
    <p:extLst>
      <p:ext uri="{BB962C8B-B14F-4D97-AF65-F5344CB8AC3E}">
        <p14:creationId xmlns:p14="http://schemas.microsoft.com/office/powerpoint/2010/main" val="212422627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592168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D-A-B-D</a:t>
            </a:r>
          </a:p>
        </p:txBody>
      </p:sp>
      <p:sp>
        <p:nvSpPr>
          <p:cNvPr id="4" name="Slide Number Placeholder 3"/>
          <p:cNvSpPr>
            <a:spLocks noGrp="1"/>
          </p:cNvSpPr>
          <p:nvPr>
            <p:ph type="sldNum" sz="quarter" idx="5"/>
          </p:nvPr>
        </p:nvSpPr>
        <p:spPr/>
        <p:txBody>
          <a:bodyPr/>
          <a:lstStyle/>
          <a:p>
            <a:fld id="{A4C87DE6-D4A3-4D6E-855B-F636D81675C5}" type="slidenum">
              <a:rPr lang="en-US" smtClean="0"/>
              <a:t>136</a:t>
            </a:fld>
            <a:endParaRPr lang="en-US"/>
          </a:p>
        </p:txBody>
      </p:sp>
    </p:spTree>
    <p:extLst>
      <p:ext uri="{BB962C8B-B14F-4D97-AF65-F5344CB8AC3E}">
        <p14:creationId xmlns:p14="http://schemas.microsoft.com/office/powerpoint/2010/main" val="212422627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608467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138</a:t>
            </a:fld>
            <a:endParaRPr lang="en-US"/>
          </a:p>
        </p:txBody>
      </p:sp>
    </p:spTree>
    <p:extLst>
      <p:ext uri="{BB962C8B-B14F-4D97-AF65-F5344CB8AC3E}">
        <p14:creationId xmlns:p14="http://schemas.microsoft.com/office/powerpoint/2010/main" val="212422627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139</a:t>
            </a:fld>
            <a:endParaRPr lang="en-US"/>
          </a:p>
        </p:txBody>
      </p:sp>
    </p:spTree>
    <p:extLst>
      <p:ext uri="{BB962C8B-B14F-4D97-AF65-F5344CB8AC3E}">
        <p14:creationId xmlns:p14="http://schemas.microsoft.com/office/powerpoint/2010/main" val="1998177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t>
            </a:r>
          </a:p>
        </p:txBody>
      </p:sp>
      <p:sp>
        <p:nvSpPr>
          <p:cNvPr id="4" name="Slide Number Placeholder 3"/>
          <p:cNvSpPr>
            <a:spLocks noGrp="1"/>
          </p:cNvSpPr>
          <p:nvPr>
            <p:ph type="sldNum" sz="quarter" idx="5"/>
          </p:nvPr>
        </p:nvSpPr>
        <p:spPr/>
        <p:txBody>
          <a:bodyPr/>
          <a:lstStyle/>
          <a:p>
            <a:fld id="{A4C87DE6-D4A3-4D6E-855B-F636D81675C5}" type="slidenum">
              <a:rPr lang="en-US" smtClean="0"/>
              <a:t>14</a:t>
            </a:fld>
            <a:endParaRPr lang="en-US"/>
          </a:p>
        </p:txBody>
      </p:sp>
    </p:spTree>
    <p:extLst>
      <p:ext uri="{BB962C8B-B14F-4D97-AF65-F5344CB8AC3E}">
        <p14:creationId xmlns:p14="http://schemas.microsoft.com/office/powerpoint/2010/main" val="154393009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1033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141</a:t>
            </a:fld>
            <a:endParaRPr lang="en-US"/>
          </a:p>
        </p:txBody>
      </p:sp>
    </p:spTree>
    <p:extLst>
      <p:ext uri="{BB962C8B-B14F-4D97-AF65-F5344CB8AC3E}">
        <p14:creationId xmlns:p14="http://schemas.microsoft.com/office/powerpoint/2010/main" val="212422627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142</a:t>
            </a:fld>
            <a:endParaRPr lang="en-US"/>
          </a:p>
        </p:txBody>
      </p:sp>
    </p:spTree>
    <p:extLst>
      <p:ext uri="{BB962C8B-B14F-4D97-AF65-F5344CB8AC3E}">
        <p14:creationId xmlns:p14="http://schemas.microsoft.com/office/powerpoint/2010/main" val="199817746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533836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144</a:t>
            </a:fld>
            <a:endParaRPr lang="en-US"/>
          </a:p>
        </p:txBody>
      </p:sp>
    </p:spTree>
    <p:extLst>
      <p:ext uri="{BB962C8B-B14F-4D97-AF65-F5344CB8AC3E}">
        <p14:creationId xmlns:p14="http://schemas.microsoft.com/office/powerpoint/2010/main" val="212422627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57538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146</a:t>
            </a:fld>
            <a:endParaRPr lang="en-US"/>
          </a:p>
        </p:txBody>
      </p:sp>
    </p:spTree>
    <p:extLst>
      <p:ext uri="{BB962C8B-B14F-4D97-AF65-F5344CB8AC3E}">
        <p14:creationId xmlns:p14="http://schemas.microsoft.com/office/powerpoint/2010/main" val="212422627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147</a:t>
            </a:fld>
            <a:endParaRPr lang="en-US"/>
          </a:p>
        </p:txBody>
      </p:sp>
    </p:spTree>
    <p:extLst>
      <p:ext uri="{BB962C8B-B14F-4D97-AF65-F5344CB8AC3E}">
        <p14:creationId xmlns:p14="http://schemas.microsoft.com/office/powerpoint/2010/main" val="199817746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10738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149</a:t>
            </a:fld>
            <a:endParaRPr lang="en-US"/>
          </a:p>
        </p:txBody>
      </p:sp>
    </p:spTree>
    <p:extLst>
      <p:ext uri="{BB962C8B-B14F-4D97-AF65-F5344CB8AC3E}">
        <p14:creationId xmlns:p14="http://schemas.microsoft.com/office/powerpoint/2010/main" val="212422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fld id="{A4C87DE6-D4A3-4D6E-855B-F636D81675C5}" type="slidenum">
              <a:rPr lang="en-US" smtClean="0"/>
              <a:t>15</a:t>
            </a:fld>
            <a:endParaRPr lang="en-US"/>
          </a:p>
        </p:txBody>
      </p:sp>
    </p:spTree>
    <p:extLst>
      <p:ext uri="{BB962C8B-B14F-4D97-AF65-F5344CB8AC3E}">
        <p14:creationId xmlns:p14="http://schemas.microsoft.com/office/powerpoint/2010/main" val="120524927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818278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151</a:t>
            </a:fld>
            <a:endParaRPr lang="en-US"/>
          </a:p>
        </p:txBody>
      </p:sp>
    </p:spTree>
    <p:extLst>
      <p:ext uri="{BB962C8B-B14F-4D97-AF65-F5344CB8AC3E}">
        <p14:creationId xmlns:p14="http://schemas.microsoft.com/office/powerpoint/2010/main" val="212422627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152</a:t>
            </a:fld>
            <a:endParaRPr lang="en-US"/>
          </a:p>
        </p:txBody>
      </p:sp>
    </p:spTree>
    <p:extLst>
      <p:ext uri="{BB962C8B-B14F-4D97-AF65-F5344CB8AC3E}">
        <p14:creationId xmlns:p14="http://schemas.microsoft.com/office/powerpoint/2010/main" val="19981774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153</a:t>
            </a:fld>
            <a:endParaRPr lang="en-US"/>
          </a:p>
        </p:txBody>
      </p:sp>
    </p:spTree>
    <p:extLst>
      <p:ext uri="{BB962C8B-B14F-4D97-AF65-F5344CB8AC3E}">
        <p14:creationId xmlns:p14="http://schemas.microsoft.com/office/powerpoint/2010/main" val="196052078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48C; 50B</a:t>
            </a:r>
          </a:p>
        </p:txBody>
      </p:sp>
      <p:sp>
        <p:nvSpPr>
          <p:cNvPr id="4" name="Slide Number Placeholder 3"/>
          <p:cNvSpPr>
            <a:spLocks noGrp="1"/>
          </p:cNvSpPr>
          <p:nvPr>
            <p:ph type="sldNum" sz="quarter" idx="5"/>
          </p:nvPr>
        </p:nvSpPr>
        <p:spPr/>
        <p:txBody>
          <a:bodyPr/>
          <a:lstStyle/>
          <a:p>
            <a:fld id="{A4C87DE6-D4A3-4D6E-855B-F636D81675C5}" type="slidenum">
              <a:rPr lang="en-US" smtClean="0"/>
              <a:t>154</a:t>
            </a:fld>
            <a:endParaRPr lang="en-US"/>
          </a:p>
        </p:txBody>
      </p:sp>
    </p:spTree>
    <p:extLst>
      <p:ext uri="{BB962C8B-B14F-4D97-AF65-F5344CB8AC3E}">
        <p14:creationId xmlns:p14="http://schemas.microsoft.com/office/powerpoint/2010/main" val="134311389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155</a:t>
            </a:fld>
            <a:endParaRPr lang="en-US"/>
          </a:p>
        </p:txBody>
      </p:sp>
    </p:spTree>
    <p:extLst>
      <p:ext uri="{BB962C8B-B14F-4D97-AF65-F5344CB8AC3E}">
        <p14:creationId xmlns:p14="http://schemas.microsoft.com/office/powerpoint/2010/main" val="314622156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91061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17E; 36A; 37B</a:t>
            </a:r>
          </a:p>
        </p:txBody>
      </p:sp>
      <p:sp>
        <p:nvSpPr>
          <p:cNvPr id="4" name="Slide Number Placeholder 3"/>
          <p:cNvSpPr>
            <a:spLocks noGrp="1"/>
          </p:cNvSpPr>
          <p:nvPr>
            <p:ph type="sldNum" sz="quarter" idx="5"/>
          </p:nvPr>
        </p:nvSpPr>
        <p:spPr/>
        <p:txBody>
          <a:bodyPr/>
          <a:lstStyle/>
          <a:p>
            <a:fld id="{A4C87DE6-D4A3-4D6E-855B-F636D81675C5}" type="slidenum">
              <a:rPr lang="en-US" smtClean="0"/>
              <a:t>157</a:t>
            </a:fld>
            <a:endParaRPr lang="en-US"/>
          </a:p>
        </p:txBody>
      </p:sp>
    </p:spTree>
    <p:extLst>
      <p:ext uri="{BB962C8B-B14F-4D97-AF65-F5344CB8AC3E}">
        <p14:creationId xmlns:p14="http://schemas.microsoft.com/office/powerpoint/2010/main" val="2124226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362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fld id="{A4C87DE6-D4A3-4D6E-855B-F636D81675C5}" type="slidenum">
              <a:rPr lang="en-US" smtClean="0"/>
              <a:t>17</a:t>
            </a:fld>
            <a:endParaRPr lang="en-US"/>
          </a:p>
        </p:txBody>
      </p:sp>
    </p:spTree>
    <p:extLst>
      <p:ext uri="{BB962C8B-B14F-4D97-AF65-F5344CB8AC3E}">
        <p14:creationId xmlns:p14="http://schemas.microsoft.com/office/powerpoint/2010/main" val="3797633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p:txBody>
      </p:sp>
      <p:sp>
        <p:nvSpPr>
          <p:cNvPr id="4" name="Slide Number Placeholder 3"/>
          <p:cNvSpPr>
            <a:spLocks noGrp="1"/>
          </p:cNvSpPr>
          <p:nvPr>
            <p:ph type="sldNum" sz="quarter" idx="5"/>
          </p:nvPr>
        </p:nvSpPr>
        <p:spPr/>
        <p:txBody>
          <a:bodyPr/>
          <a:lstStyle/>
          <a:p>
            <a:fld id="{A4C87DE6-D4A3-4D6E-855B-F636D81675C5}" type="slidenum">
              <a:rPr lang="en-US" smtClean="0"/>
              <a:t>18</a:t>
            </a:fld>
            <a:endParaRPr lang="en-US"/>
          </a:p>
        </p:txBody>
      </p:sp>
    </p:spTree>
    <p:extLst>
      <p:ext uri="{BB962C8B-B14F-4D97-AF65-F5344CB8AC3E}">
        <p14:creationId xmlns:p14="http://schemas.microsoft.com/office/powerpoint/2010/main" val="2398532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A4C87DE6-D4A3-4D6E-855B-F636D81675C5}" type="slidenum">
              <a:rPr lang="en-US" smtClean="0"/>
              <a:t>19</a:t>
            </a:fld>
            <a:endParaRPr lang="en-US"/>
          </a:p>
        </p:txBody>
      </p:sp>
    </p:spTree>
    <p:extLst>
      <p:ext uri="{BB962C8B-B14F-4D97-AF65-F5344CB8AC3E}">
        <p14:creationId xmlns:p14="http://schemas.microsoft.com/office/powerpoint/2010/main" val="576802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8570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fld id="{A4C87DE6-D4A3-4D6E-855B-F636D81675C5}" type="slidenum">
              <a:rPr lang="en-US" smtClean="0"/>
              <a:t>20</a:t>
            </a:fld>
            <a:endParaRPr lang="en-US"/>
          </a:p>
        </p:txBody>
      </p:sp>
    </p:spTree>
    <p:extLst>
      <p:ext uri="{BB962C8B-B14F-4D97-AF65-F5344CB8AC3E}">
        <p14:creationId xmlns:p14="http://schemas.microsoft.com/office/powerpoint/2010/main" val="2335582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13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 do </a:t>
            </a:r>
            <a:r>
              <a:rPr lang="en-US" err="1"/>
              <a:t>đã</a:t>
            </a:r>
            <a:r>
              <a:rPr lang="en-US"/>
              <a:t> di </a:t>
            </a:r>
            <a:r>
              <a:rPr lang="en-US" err="1"/>
              <a:t>căn</a:t>
            </a:r>
            <a:r>
              <a:rPr lang="en-US"/>
              <a:t> </a:t>
            </a:r>
            <a:r>
              <a:rPr lang="en-US" err="1"/>
              <a:t>nên</a:t>
            </a:r>
            <a:r>
              <a:rPr lang="en-US"/>
              <a:t> </a:t>
            </a:r>
            <a:r>
              <a:rPr lang="en-US" err="1"/>
              <a:t>không</a:t>
            </a:r>
            <a:r>
              <a:rPr lang="en-US"/>
              <a:t> </a:t>
            </a:r>
            <a:r>
              <a:rPr lang="en-US" err="1"/>
              <a:t>phẫu</a:t>
            </a:r>
            <a:r>
              <a:rPr lang="en-US"/>
              <a:t> </a:t>
            </a:r>
            <a:r>
              <a:rPr lang="en-US" err="1"/>
              <a:t>thuật</a:t>
            </a:r>
            <a:r>
              <a:rPr lang="en-US"/>
              <a:t> </a:t>
            </a:r>
            <a:r>
              <a:rPr lang="en-US" err="1"/>
              <a:t>triệt</a:t>
            </a:r>
            <a:r>
              <a:rPr lang="en-US"/>
              <a:t> </a:t>
            </a:r>
            <a:r>
              <a:rPr lang="en-US" err="1"/>
              <a:t>để</a:t>
            </a:r>
            <a:r>
              <a:rPr lang="en-US"/>
              <a:t> </a:t>
            </a:r>
            <a:r>
              <a:rPr lang="en-US" err="1"/>
              <a:t>đc</a:t>
            </a:r>
            <a:r>
              <a:rPr lang="en-US"/>
              <a:t> </a:t>
            </a:r>
            <a:r>
              <a:rPr lang="en-US" err="1"/>
              <a:t>nữa</a:t>
            </a:r>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22</a:t>
            </a:fld>
            <a:endParaRPr lang="en-US"/>
          </a:p>
        </p:txBody>
      </p:sp>
    </p:spTree>
    <p:extLst>
      <p:ext uri="{BB962C8B-B14F-4D97-AF65-F5344CB8AC3E}">
        <p14:creationId xmlns:p14="http://schemas.microsoft.com/office/powerpoint/2010/main" val="1074522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A4C87DE6-D4A3-4D6E-855B-F636D81675C5}" type="slidenum">
              <a:rPr lang="en-US" smtClean="0"/>
              <a:t>23</a:t>
            </a:fld>
            <a:endParaRPr lang="en-US"/>
          </a:p>
        </p:txBody>
      </p:sp>
    </p:spTree>
    <p:extLst>
      <p:ext uri="{BB962C8B-B14F-4D97-AF65-F5344CB8AC3E}">
        <p14:creationId xmlns:p14="http://schemas.microsoft.com/office/powerpoint/2010/main" val="762226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p:txBody>
      </p:sp>
      <p:sp>
        <p:nvSpPr>
          <p:cNvPr id="4" name="Slide Number Placeholder 3"/>
          <p:cNvSpPr>
            <a:spLocks noGrp="1"/>
          </p:cNvSpPr>
          <p:nvPr>
            <p:ph type="sldNum" sz="quarter" idx="5"/>
          </p:nvPr>
        </p:nvSpPr>
        <p:spPr/>
        <p:txBody>
          <a:bodyPr/>
          <a:lstStyle/>
          <a:p>
            <a:fld id="{A4C87DE6-D4A3-4D6E-855B-F636D81675C5}" type="slidenum">
              <a:rPr lang="en-US" smtClean="0"/>
              <a:t>24</a:t>
            </a:fld>
            <a:endParaRPr lang="en-US"/>
          </a:p>
        </p:txBody>
      </p:sp>
    </p:spTree>
    <p:extLst>
      <p:ext uri="{BB962C8B-B14F-4D97-AF65-F5344CB8AC3E}">
        <p14:creationId xmlns:p14="http://schemas.microsoft.com/office/powerpoint/2010/main" val="3774465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t>
            </a:r>
          </a:p>
        </p:txBody>
      </p:sp>
      <p:sp>
        <p:nvSpPr>
          <p:cNvPr id="4" name="Slide Number Placeholder 3"/>
          <p:cNvSpPr>
            <a:spLocks noGrp="1"/>
          </p:cNvSpPr>
          <p:nvPr>
            <p:ph type="sldNum" sz="quarter" idx="5"/>
          </p:nvPr>
        </p:nvSpPr>
        <p:spPr/>
        <p:txBody>
          <a:bodyPr/>
          <a:lstStyle/>
          <a:p>
            <a:fld id="{A4C87DE6-D4A3-4D6E-855B-F636D81675C5}" type="slidenum">
              <a:rPr lang="en-US" smtClean="0"/>
              <a:t>25</a:t>
            </a:fld>
            <a:endParaRPr lang="en-US"/>
          </a:p>
        </p:txBody>
      </p:sp>
    </p:spTree>
    <p:extLst>
      <p:ext uri="{BB962C8B-B14F-4D97-AF65-F5344CB8AC3E}">
        <p14:creationId xmlns:p14="http://schemas.microsoft.com/office/powerpoint/2010/main" val="209959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p:txBody>
      </p:sp>
      <p:sp>
        <p:nvSpPr>
          <p:cNvPr id="4" name="Slide Number Placeholder 3"/>
          <p:cNvSpPr>
            <a:spLocks noGrp="1"/>
          </p:cNvSpPr>
          <p:nvPr>
            <p:ph type="sldNum" sz="quarter" idx="5"/>
          </p:nvPr>
        </p:nvSpPr>
        <p:spPr/>
        <p:txBody>
          <a:bodyPr/>
          <a:lstStyle/>
          <a:p>
            <a:fld id="{A4C87DE6-D4A3-4D6E-855B-F636D81675C5}" type="slidenum">
              <a:rPr lang="en-US" smtClean="0"/>
              <a:t>26</a:t>
            </a:fld>
            <a:endParaRPr lang="en-US"/>
          </a:p>
        </p:txBody>
      </p:sp>
    </p:spTree>
    <p:extLst>
      <p:ext uri="{BB962C8B-B14F-4D97-AF65-F5344CB8AC3E}">
        <p14:creationId xmlns:p14="http://schemas.microsoft.com/office/powerpoint/2010/main" val="176764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0150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A4C87DE6-D4A3-4D6E-855B-F636D81675C5}" type="slidenum">
              <a:rPr lang="en-US" smtClean="0"/>
              <a:t>28</a:t>
            </a:fld>
            <a:endParaRPr lang="en-US"/>
          </a:p>
        </p:txBody>
      </p:sp>
    </p:spTree>
    <p:extLst>
      <p:ext uri="{BB962C8B-B14F-4D97-AF65-F5344CB8AC3E}">
        <p14:creationId xmlns:p14="http://schemas.microsoft.com/office/powerpoint/2010/main" val="465790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p:txBody>
      </p:sp>
      <p:sp>
        <p:nvSpPr>
          <p:cNvPr id="4" name="Slide Number Placeholder 3"/>
          <p:cNvSpPr>
            <a:spLocks noGrp="1"/>
          </p:cNvSpPr>
          <p:nvPr>
            <p:ph type="sldNum" sz="quarter" idx="5"/>
          </p:nvPr>
        </p:nvSpPr>
        <p:spPr/>
        <p:txBody>
          <a:bodyPr/>
          <a:lstStyle/>
          <a:p>
            <a:fld id="{A4C87DE6-D4A3-4D6E-855B-F636D81675C5}" type="slidenum">
              <a:rPr lang="en-US" smtClean="0"/>
              <a:t>29</a:t>
            </a:fld>
            <a:endParaRPr lang="en-US"/>
          </a:p>
        </p:txBody>
      </p:sp>
    </p:spTree>
    <p:extLst>
      <p:ext uri="{BB962C8B-B14F-4D97-AF65-F5344CB8AC3E}">
        <p14:creationId xmlns:p14="http://schemas.microsoft.com/office/powerpoint/2010/main" val="728567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3</a:t>
            </a:fld>
            <a:endParaRPr lang="en-US"/>
          </a:p>
        </p:txBody>
      </p:sp>
    </p:spTree>
    <p:extLst>
      <p:ext uri="{BB962C8B-B14F-4D97-AF65-F5344CB8AC3E}">
        <p14:creationId xmlns:p14="http://schemas.microsoft.com/office/powerpoint/2010/main" val="2748486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fld id="{A4C87DE6-D4A3-4D6E-855B-F636D81675C5}" type="slidenum">
              <a:rPr lang="en-US" smtClean="0"/>
              <a:t>30</a:t>
            </a:fld>
            <a:endParaRPr lang="en-US"/>
          </a:p>
        </p:txBody>
      </p:sp>
    </p:spTree>
    <p:extLst>
      <p:ext uri="{BB962C8B-B14F-4D97-AF65-F5344CB8AC3E}">
        <p14:creationId xmlns:p14="http://schemas.microsoft.com/office/powerpoint/2010/main" val="1681090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3805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A4C87DE6-D4A3-4D6E-855B-F636D81675C5}" type="slidenum">
              <a:rPr lang="en-US" smtClean="0"/>
              <a:t>32</a:t>
            </a:fld>
            <a:endParaRPr lang="en-US"/>
          </a:p>
        </p:txBody>
      </p:sp>
    </p:spTree>
    <p:extLst>
      <p:ext uri="{BB962C8B-B14F-4D97-AF65-F5344CB8AC3E}">
        <p14:creationId xmlns:p14="http://schemas.microsoft.com/office/powerpoint/2010/main" val="38659012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fld id="{A4C87DE6-D4A3-4D6E-855B-F636D81675C5}" type="slidenum">
              <a:rPr lang="en-US" smtClean="0"/>
              <a:t>33</a:t>
            </a:fld>
            <a:endParaRPr lang="en-US"/>
          </a:p>
        </p:txBody>
      </p:sp>
    </p:spTree>
    <p:extLst>
      <p:ext uri="{BB962C8B-B14F-4D97-AF65-F5344CB8AC3E}">
        <p14:creationId xmlns:p14="http://schemas.microsoft.com/office/powerpoint/2010/main" val="1654500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p:txBody>
      </p:sp>
      <p:sp>
        <p:nvSpPr>
          <p:cNvPr id="4" name="Slide Number Placeholder 3"/>
          <p:cNvSpPr>
            <a:spLocks noGrp="1"/>
          </p:cNvSpPr>
          <p:nvPr>
            <p:ph type="sldNum" sz="quarter" idx="5"/>
          </p:nvPr>
        </p:nvSpPr>
        <p:spPr/>
        <p:txBody>
          <a:bodyPr/>
          <a:lstStyle/>
          <a:p>
            <a:fld id="{A4C87DE6-D4A3-4D6E-855B-F636D81675C5}" type="slidenum">
              <a:rPr lang="en-US" smtClean="0"/>
              <a:t>34</a:t>
            </a:fld>
            <a:endParaRPr lang="en-US"/>
          </a:p>
        </p:txBody>
      </p:sp>
    </p:spTree>
    <p:extLst>
      <p:ext uri="{BB962C8B-B14F-4D97-AF65-F5344CB8AC3E}">
        <p14:creationId xmlns:p14="http://schemas.microsoft.com/office/powerpoint/2010/main" val="38659012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fld id="{A4C87DE6-D4A3-4D6E-855B-F636D81675C5}" type="slidenum">
              <a:rPr lang="en-US" smtClean="0"/>
              <a:t>35</a:t>
            </a:fld>
            <a:endParaRPr lang="en-US"/>
          </a:p>
        </p:txBody>
      </p:sp>
    </p:spTree>
    <p:extLst>
      <p:ext uri="{BB962C8B-B14F-4D97-AF65-F5344CB8AC3E}">
        <p14:creationId xmlns:p14="http://schemas.microsoft.com/office/powerpoint/2010/main" val="20090176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125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37</a:t>
            </a:fld>
            <a:endParaRPr lang="en-US"/>
          </a:p>
        </p:txBody>
      </p:sp>
    </p:spTree>
    <p:extLst>
      <p:ext uri="{BB962C8B-B14F-4D97-AF65-F5344CB8AC3E}">
        <p14:creationId xmlns:p14="http://schemas.microsoft.com/office/powerpoint/2010/main" val="27201069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38</a:t>
            </a:fld>
            <a:endParaRPr lang="en-US"/>
          </a:p>
        </p:txBody>
      </p:sp>
    </p:spTree>
    <p:extLst>
      <p:ext uri="{BB962C8B-B14F-4D97-AF65-F5344CB8AC3E}">
        <p14:creationId xmlns:p14="http://schemas.microsoft.com/office/powerpoint/2010/main" val="19774294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4599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19: </a:t>
            </a:r>
            <a:r>
              <a:rPr lang="en-US" err="1"/>
              <a:t>các</a:t>
            </a:r>
            <a:r>
              <a:rPr lang="en-US"/>
              <a:t> </a:t>
            </a:r>
            <a:r>
              <a:rPr lang="en-US" err="1"/>
              <a:t>khả</a:t>
            </a:r>
            <a:r>
              <a:rPr lang="en-US"/>
              <a:t> </a:t>
            </a:r>
            <a:r>
              <a:rPr lang="en-US" err="1"/>
              <a:t>năng</a:t>
            </a:r>
            <a:r>
              <a:rPr lang="en-US"/>
              <a:t> </a:t>
            </a:r>
            <a:r>
              <a:rPr lang="en-US" err="1"/>
              <a:t>có</a:t>
            </a:r>
            <a:r>
              <a:rPr lang="en-US"/>
              <a:t> </a:t>
            </a:r>
            <a:r>
              <a:rPr lang="en-US" err="1"/>
              <a:t>thể</a:t>
            </a:r>
            <a:r>
              <a:rPr lang="en-US"/>
              <a:t> </a:t>
            </a:r>
            <a:r>
              <a:rPr lang="en-US" err="1"/>
              <a:t>nghĩ</a:t>
            </a:r>
            <a:r>
              <a:rPr lang="en-US"/>
              <a:t> </a:t>
            </a:r>
            <a:r>
              <a:rPr lang="en-US" err="1"/>
              <a:t>tới</a:t>
            </a:r>
            <a:r>
              <a:rPr lang="en-US"/>
              <a:t>: </a:t>
            </a:r>
            <a:r>
              <a:rPr lang="en-US" err="1"/>
              <a:t>hc</a:t>
            </a:r>
            <a:r>
              <a:rPr lang="en-US"/>
              <a:t> ứ </a:t>
            </a:r>
            <a:r>
              <a:rPr lang="en-US" err="1"/>
              <a:t>đọng</a:t>
            </a:r>
            <a:r>
              <a:rPr lang="en-US"/>
              <a:t> </a:t>
            </a:r>
            <a:r>
              <a:rPr lang="en-US" err="1"/>
              <a:t>dạ</a:t>
            </a:r>
            <a:r>
              <a:rPr lang="en-US"/>
              <a:t> </a:t>
            </a:r>
            <a:r>
              <a:rPr lang="en-US" err="1"/>
              <a:t>dày</a:t>
            </a:r>
            <a:r>
              <a:rPr lang="en-US"/>
              <a:t>, </a:t>
            </a:r>
            <a:r>
              <a:rPr lang="en-US" err="1"/>
              <a:t>hc</a:t>
            </a:r>
            <a:r>
              <a:rPr lang="en-US"/>
              <a:t> </a:t>
            </a:r>
            <a:r>
              <a:rPr lang="en-US" err="1"/>
              <a:t>đau</a:t>
            </a:r>
            <a:r>
              <a:rPr lang="en-US"/>
              <a:t> </a:t>
            </a:r>
            <a:r>
              <a:rPr lang="en-US" err="1"/>
              <a:t>thượng</a:t>
            </a:r>
            <a:r>
              <a:rPr lang="en-US"/>
              <a:t> </a:t>
            </a:r>
            <a:r>
              <a:rPr lang="en-US" err="1"/>
              <a:t>vị</a:t>
            </a:r>
            <a:r>
              <a:rPr lang="en-US"/>
              <a:t> (EPS), </a:t>
            </a:r>
            <a:r>
              <a:rPr lang="en-US" err="1"/>
              <a:t>hội</a:t>
            </a:r>
            <a:r>
              <a:rPr lang="en-US"/>
              <a:t> </a:t>
            </a:r>
            <a:r>
              <a:rPr lang="en-US" err="1"/>
              <a:t>chứng</a:t>
            </a:r>
            <a:r>
              <a:rPr lang="en-US"/>
              <a:t> </a:t>
            </a:r>
            <a:r>
              <a:rPr lang="en-US" err="1"/>
              <a:t>nguy</a:t>
            </a:r>
            <a:r>
              <a:rPr lang="en-US"/>
              <a:t> </a:t>
            </a:r>
            <a:r>
              <a:rPr lang="en-US" err="1"/>
              <a:t>ngập</a:t>
            </a:r>
            <a:r>
              <a:rPr lang="en-US"/>
              <a:t> </a:t>
            </a:r>
            <a:r>
              <a:rPr lang="en-US" err="1"/>
              <a:t>đồ</a:t>
            </a:r>
            <a:r>
              <a:rPr lang="en-US"/>
              <a:t> </a:t>
            </a:r>
            <a:r>
              <a:rPr lang="en-US" err="1"/>
              <a:t>ăn</a:t>
            </a:r>
            <a:r>
              <a:rPr lang="en-US"/>
              <a:t> (PDS), </a:t>
            </a:r>
            <a:r>
              <a:rPr lang="en-US" err="1"/>
              <a:t>chứng</a:t>
            </a:r>
            <a:r>
              <a:rPr lang="en-US"/>
              <a:t> </a:t>
            </a:r>
            <a:r>
              <a:rPr lang="en-US" err="1"/>
              <a:t>khó</a:t>
            </a:r>
            <a:r>
              <a:rPr lang="en-US"/>
              <a:t> </a:t>
            </a:r>
            <a:r>
              <a:rPr lang="en-US" err="1"/>
              <a:t>tiêu</a:t>
            </a:r>
            <a:r>
              <a:rPr lang="en-US"/>
              <a:t> </a:t>
            </a:r>
            <a:r>
              <a:rPr lang="en-US" err="1"/>
              <a:t>chức</a:t>
            </a:r>
            <a:r>
              <a:rPr lang="en-US"/>
              <a:t> </a:t>
            </a:r>
            <a:r>
              <a:rPr lang="en-US" err="1"/>
              <a:t>năng</a:t>
            </a:r>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4</a:t>
            </a:fld>
            <a:endParaRPr lang="en-US"/>
          </a:p>
        </p:txBody>
      </p:sp>
    </p:spTree>
    <p:extLst>
      <p:ext uri="{BB962C8B-B14F-4D97-AF65-F5344CB8AC3E}">
        <p14:creationId xmlns:p14="http://schemas.microsoft.com/office/powerpoint/2010/main" val="3280338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A4C87DE6-D4A3-4D6E-855B-F636D81675C5}" type="slidenum">
              <a:rPr lang="en-US" smtClean="0"/>
              <a:t>40</a:t>
            </a:fld>
            <a:endParaRPr lang="en-US"/>
          </a:p>
        </p:txBody>
      </p:sp>
    </p:spTree>
    <p:extLst>
      <p:ext uri="{BB962C8B-B14F-4D97-AF65-F5344CB8AC3E}">
        <p14:creationId xmlns:p14="http://schemas.microsoft.com/office/powerpoint/2010/main" val="2228090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p:txBody>
      </p:sp>
      <p:sp>
        <p:nvSpPr>
          <p:cNvPr id="4" name="Slide Number Placeholder 3"/>
          <p:cNvSpPr>
            <a:spLocks noGrp="1"/>
          </p:cNvSpPr>
          <p:nvPr>
            <p:ph type="sldNum" sz="quarter" idx="5"/>
          </p:nvPr>
        </p:nvSpPr>
        <p:spPr/>
        <p:txBody>
          <a:bodyPr/>
          <a:lstStyle/>
          <a:p>
            <a:fld id="{A4C87DE6-D4A3-4D6E-855B-F636D81675C5}" type="slidenum">
              <a:rPr lang="en-US" smtClean="0"/>
              <a:t>41</a:t>
            </a:fld>
            <a:endParaRPr lang="en-US"/>
          </a:p>
        </p:txBody>
      </p:sp>
    </p:spTree>
    <p:extLst>
      <p:ext uri="{BB962C8B-B14F-4D97-AF65-F5344CB8AC3E}">
        <p14:creationId xmlns:p14="http://schemas.microsoft.com/office/powerpoint/2010/main" val="840340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A4C87DE6-D4A3-4D6E-855B-F636D81675C5}" type="slidenum">
              <a:rPr lang="en-US" smtClean="0"/>
              <a:t>42</a:t>
            </a:fld>
            <a:endParaRPr lang="en-US"/>
          </a:p>
        </p:txBody>
      </p:sp>
    </p:spTree>
    <p:extLst>
      <p:ext uri="{BB962C8B-B14F-4D97-AF65-F5344CB8AC3E}">
        <p14:creationId xmlns:p14="http://schemas.microsoft.com/office/powerpoint/2010/main" val="11487260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t>
            </a:r>
          </a:p>
        </p:txBody>
      </p:sp>
      <p:sp>
        <p:nvSpPr>
          <p:cNvPr id="4" name="Slide Number Placeholder 3"/>
          <p:cNvSpPr>
            <a:spLocks noGrp="1"/>
          </p:cNvSpPr>
          <p:nvPr>
            <p:ph type="sldNum" sz="quarter" idx="5"/>
          </p:nvPr>
        </p:nvSpPr>
        <p:spPr/>
        <p:txBody>
          <a:bodyPr/>
          <a:lstStyle/>
          <a:p>
            <a:fld id="{A4C87DE6-D4A3-4D6E-855B-F636D81675C5}" type="slidenum">
              <a:rPr lang="en-US" smtClean="0"/>
              <a:t>43</a:t>
            </a:fld>
            <a:endParaRPr lang="en-US"/>
          </a:p>
        </p:txBody>
      </p:sp>
    </p:spTree>
    <p:extLst>
      <p:ext uri="{BB962C8B-B14F-4D97-AF65-F5344CB8AC3E}">
        <p14:creationId xmlns:p14="http://schemas.microsoft.com/office/powerpoint/2010/main" val="1927631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3666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45</a:t>
            </a:fld>
            <a:endParaRPr lang="en-US"/>
          </a:p>
        </p:txBody>
      </p:sp>
    </p:spTree>
    <p:extLst>
      <p:ext uri="{BB962C8B-B14F-4D97-AF65-F5344CB8AC3E}">
        <p14:creationId xmlns:p14="http://schemas.microsoft.com/office/powerpoint/2010/main" val="9391464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46</a:t>
            </a:fld>
            <a:endParaRPr lang="en-US"/>
          </a:p>
        </p:txBody>
      </p:sp>
    </p:spTree>
    <p:extLst>
      <p:ext uri="{BB962C8B-B14F-4D97-AF65-F5344CB8AC3E}">
        <p14:creationId xmlns:p14="http://schemas.microsoft.com/office/powerpoint/2010/main" val="39937275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47</a:t>
            </a:fld>
            <a:endParaRPr lang="en-US"/>
          </a:p>
        </p:txBody>
      </p:sp>
    </p:spTree>
    <p:extLst>
      <p:ext uri="{BB962C8B-B14F-4D97-AF65-F5344CB8AC3E}">
        <p14:creationId xmlns:p14="http://schemas.microsoft.com/office/powerpoint/2010/main" val="21878432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48</a:t>
            </a:fld>
            <a:endParaRPr lang="en-US"/>
          </a:p>
        </p:txBody>
      </p:sp>
    </p:spTree>
    <p:extLst>
      <p:ext uri="{BB962C8B-B14F-4D97-AF65-F5344CB8AC3E}">
        <p14:creationId xmlns:p14="http://schemas.microsoft.com/office/powerpoint/2010/main" val="3351531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49</a:t>
            </a:fld>
            <a:endParaRPr lang="en-US"/>
          </a:p>
        </p:txBody>
      </p:sp>
    </p:spTree>
    <p:extLst>
      <p:ext uri="{BB962C8B-B14F-4D97-AF65-F5344CB8AC3E}">
        <p14:creationId xmlns:p14="http://schemas.microsoft.com/office/powerpoint/2010/main" val="839480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7276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7926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C-B</a:t>
            </a:r>
          </a:p>
        </p:txBody>
      </p:sp>
      <p:sp>
        <p:nvSpPr>
          <p:cNvPr id="4" name="Slide Number Placeholder 3"/>
          <p:cNvSpPr>
            <a:spLocks noGrp="1"/>
          </p:cNvSpPr>
          <p:nvPr>
            <p:ph type="sldNum" sz="quarter" idx="5"/>
          </p:nvPr>
        </p:nvSpPr>
        <p:spPr/>
        <p:txBody>
          <a:bodyPr/>
          <a:lstStyle/>
          <a:p>
            <a:fld id="{A4C87DE6-D4A3-4D6E-855B-F636D81675C5}" type="slidenum">
              <a:rPr lang="en-US" smtClean="0"/>
              <a:t>51</a:t>
            </a:fld>
            <a:endParaRPr lang="en-US"/>
          </a:p>
        </p:txBody>
      </p:sp>
    </p:spTree>
    <p:extLst>
      <p:ext uri="{BB962C8B-B14F-4D97-AF65-F5344CB8AC3E}">
        <p14:creationId xmlns:p14="http://schemas.microsoft.com/office/powerpoint/2010/main" val="12514617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E-D</a:t>
            </a:r>
          </a:p>
        </p:txBody>
      </p:sp>
      <p:sp>
        <p:nvSpPr>
          <p:cNvPr id="4" name="Slide Number Placeholder 3"/>
          <p:cNvSpPr>
            <a:spLocks noGrp="1"/>
          </p:cNvSpPr>
          <p:nvPr>
            <p:ph type="sldNum" sz="quarter" idx="5"/>
          </p:nvPr>
        </p:nvSpPr>
        <p:spPr/>
        <p:txBody>
          <a:bodyPr/>
          <a:lstStyle/>
          <a:p>
            <a:fld id="{A4C87DE6-D4A3-4D6E-855B-F636D81675C5}" type="slidenum">
              <a:rPr lang="en-US" smtClean="0"/>
              <a:t>52</a:t>
            </a:fld>
            <a:endParaRPr lang="en-US"/>
          </a:p>
        </p:txBody>
      </p:sp>
    </p:spTree>
    <p:extLst>
      <p:ext uri="{BB962C8B-B14F-4D97-AF65-F5344CB8AC3E}">
        <p14:creationId xmlns:p14="http://schemas.microsoft.com/office/powerpoint/2010/main" val="10909315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E-B</a:t>
            </a:r>
          </a:p>
        </p:txBody>
      </p:sp>
      <p:sp>
        <p:nvSpPr>
          <p:cNvPr id="4" name="Slide Number Placeholder 3"/>
          <p:cNvSpPr>
            <a:spLocks noGrp="1"/>
          </p:cNvSpPr>
          <p:nvPr>
            <p:ph type="sldNum" sz="quarter" idx="5"/>
          </p:nvPr>
        </p:nvSpPr>
        <p:spPr/>
        <p:txBody>
          <a:bodyPr/>
          <a:lstStyle/>
          <a:p>
            <a:fld id="{A4C87DE6-D4A3-4D6E-855B-F636D81675C5}" type="slidenum">
              <a:rPr lang="en-US" smtClean="0"/>
              <a:t>53</a:t>
            </a:fld>
            <a:endParaRPr lang="en-US"/>
          </a:p>
        </p:txBody>
      </p:sp>
    </p:spTree>
    <p:extLst>
      <p:ext uri="{BB962C8B-B14F-4D97-AF65-F5344CB8AC3E}">
        <p14:creationId xmlns:p14="http://schemas.microsoft.com/office/powerpoint/2010/main" val="813803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5795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55</a:t>
            </a:fld>
            <a:endParaRPr lang="en-US"/>
          </a:p>
        </p:txBody>
      </p:sp>
    </p:spTree>
    <p:extLst>
      <p:ext uri="{BB962C8B-B14F-4D97-AF65-F5344CB8AC3E}">
        <p14:creationId xmlns:p14="http://schemas.microsoft.com/office/powerpoint/2010/main" val="39176304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16C; 17D</a:t>
            </a:r>
          </a:p>
        </p:txBody>
      </p:sp>
      <p:sp>
        <p:nvSpPr>
          <p:cNvPr id="4" name="Slide Number Placeholder 3"/>
          <p:cNvSpPr>
            <a:spLocks noGrp="1"/>
          </p:cNvSpPr>
          <p:nvPr>
            <p:ph type="sldNum" sz="quarter" idx="5"/>
          </p:nvPr>
        </p:nvSpPr>
        <p:spPr/>
        <p:txBody>
          <a:bodyPr/>
          <a:lstStyle/>
          <a:p>
            <a:fld id="{A4C87DE6-D4A3-4D6E-855B-F636D81675C5}" type="slidenum">
              <a:rPr lang="en-US" smtClean="0"/>
              <a:t>56</a:t>
            </a:fld>
            <a:endParaRPr lang="en-US"/>
          </a:p>
        </p:txBody>
      </p:sp>
    </p:spTree>
    <p:extLst>
      <p:ext uri="{BB962C8B-B14F-4D97-AF65-F5344CB8AC3E}">
        <p14:creationId xmlns:p14="http://schemas.microsoft.com/office/powerpoint/2010/main" val="9875954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26B; 27E</a:t>
            </a:r>
          </a:p>
        </p:txBody>
      </p:sp>
      <p:sp>
        <p:nvSpPr>
          <p:cNvPr id="4" name="Slide Number Placeholder 3"/>
          <p:cNvSpPr>
            <a:spLocks noGrp="1"/>
          </p:cNvSpPr>
          <p:nvPr>
            <p:ph type="sldNum" sz="quarter" idx="5"/>
          </p:nvPr>
        </p:nvSpPr>
        <p:spPr/>
        <p:txBody>
          <a:bodyPr/>
          <a:lstStyle/>
          <a:p>
            <a:fld id="{A4C87DE6-D4A3-4D6E-855B-F636D81675C5}" type="slidenum">
              <a:rPr lang="en-US" smtClean="0"/>
              <a:t>57</a:t>
            </a:fld>
            <a:endParaRPr lang="en-US"/>
          </a:p>
        </p:txBody>
      </p:sp>
    </p:spTree>
    <p:extLst>
      <p:ext uri="{BB962C8B-B14F-4D97-AF65-F5344CB8AC3E}">
        <p14:creationId xmlns:p14="http://schemas.microsoft.com/office/powerpoint/2010/main" val="14782686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5350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fld id="{A4C87DE6-D4A3-4D6E-855B-F636D81675C5}" type="slidenum">
              <a:rPr lang="en-US" smtClean="0"/>
              <a:t>59</a:t>
            </a:fld>
            <a:endParaRPr lang="en-US"/>
          </a:p>
        </p:txBody>
      </p:sp>
    </p:spTree>
    <p:extLst>
      <p:ext uri="{BB962C8B-B14F-4D97-AF65-F5344CB8AC3E}">
        <p14:creationId xmlns:p14="http://schemas.microsoft.com/office/powerpoint/2010/main" val="2818938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A4C87DE6-D4A3-4D6E-855B-F636D81675C5}" type="slidenum">
              <a:rPr lang="en-US" smtClean="0"/>
              <a:t>6</a:t>
            </a:fld>
            <a:endParaRPr lang="en-US"/>
          </a:p>
        </p:txBody>
      </p:sp>
    </p:spTree>
    <p:extLst>
      <p:ext uri="{BB962C8B-B14F-4D97-AF65-F5344CB8AC3E}">
        <p14:creationId xmlns:p14="http://schemas.microsoft.com/office/powerpoint/2010/main" val="10945921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a:t>
            </a:r>
          </a:p>
          <a:p>
            <a:r>
              <a:rPr lang="en-US"/>
              <a:t>11&gt; </a:t>
            </a:r>
            <a:r>
              <a:rPr lang="en-US" err="1"/>
              <a:t>Nôn</a:t>
            </a:r>
            <a:r>
              <a:rPr lang="en-US"/>
              <a:t> 6h </a:t>
            </a:r>
            <a:r>
              <a:rPr lang="en-US" err="1"/>
              <a:t>là</a:t>
            </a:r>
            <a:r>
              <a:rPr lang="en-US"/>
              <a:t> </a:t>
            </a:r>
            <a:r>
              <a:rPr lang="en-US" err="1"/>
              <a:t>trễ</a:t>
            </a:r>
            <a:r>
              <a:rPr lang="en-US"/>
              <a:t> </a:t>
            </a:r>
            <a:r>
              <a:rPr lang="en-US" err="1"/>
              <a:t>rồi</a:t>
            </a:r>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60</a:t>
            </a:fld>
            <a:endParaRPr lang="en-US"/>
          </a:p>
        </p:txBody>
      </p:sp>
    </p:spTree>
    <p:extLst>
      <p:ext uri="{BB962C8B-B14F-4D97-AF65-F5344CB8AC3E}">
        <p14:creationId xmlns:p14="http://schemas.microsoft.com/office/powerpoint/2010/main" val="5670568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fld id="{A4C87DE6-D4A3-4D6E-855B-F636D81675C5}" type="slidenum">
              <a:rPr lang="en-US" smtClean="0"/>
              <a:t>61</a:t>
            </a:fld>
            <a:endParaRPr lang="en-US"/>
          </a:p>
        </p:txBody>
      </p:sp>
    </p:spTree>
    <p:extLst>
      <p:ext uri="{BB962C8B-B14F-4D97-AF65-F5344CB8AC3E}">
        <p14:creationId xmlns:p14="http://schemas.microsoft.com/office/powerpoint/2010/main" val="6425786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p:txBody>
      </p:sp>
      <p:sp>
        <p:nvSpPr>
          <p:cNvPr id="4" name="Slide Number Placeholder 3"/>
          <p:cNvSpPr>
            <a:spLocks noGrp="1"/>
          </p:cNvSpPr>
          <p:nvPr>
            <p:ph type="sldNum" sz="quarter" idx="5"/>
          </p:nvPr>
        </p:nvSpPr>
        <p:spPr/>
        <p:txBody>
          <a:bodyPr/>
          <a:lstStyle/>
          <a:p>
            <a:fld id="{A4C87DE6-D4A3-4D6E-855B-F636D81675C5}" type="slidenum">
              <a:rPr lang="en-US" smtClean="0"/>
              <a:t>62</a:t>
            </a:fld>
            <a:endParaRPr lang="en-US"/>
          </a:p>
        </p:txBody>
      </p:sp>
    </p:spTree>
    <p:extLst>
      <p:ext uri="{BB962C8B-B14F-4D97-AF65-F5344CB8AC3E}">
        <p14:creationId xmlns:p14="http://schemas.microsoft.com/office/powerpoint/2010/main" val="2103941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fld id="{A4C87DE6-D4A3-4D6E-855B-F636D81675C5}" type="slidenum">
              <a:rPr lang="en-US" smtClean="0"/>
              <a:t>63</a:t>
            </a:fld>
            <a:endParaRPr lang="en-US"/>
          </a:p>
        </p:txBody>
      </p:sp>
    </p:spTree>
    <p:extLst>
      <p:ext uri="{BB962C8B-B14F-4D97-AF65-F5344CB8AC3E}">
        <p14:creationId xmlns:p14="http://schemas.microsoft.com/office/powerpoint/2010/main" val="10036599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t>
            </a:r>
          </a:p>
        </p:txBody>
      </p:sp>
      <p:sp>
        <p:nvSpPr>
          <p:cNvPr id="4" name="Slide Number Placeholder 3"/>
          <p:cNvSpPr>
            <a:spLocks noGrp="1"/>
          </p:cNvSpPr>
          <p:nvPr>
            <p:ph type="sldNum" sz="quarter" idx="5"/>
          </p:nvPr>
        </p:nvSpPr>
        <p:spPr/>
        <p:txBody>
          <a:bodyPr/>
          <a:lstStyle/>
          <a:p>
            <a:fld id="{A4C87DE6-D4A3-4D6E-855B-F636D81675C5}" type="slidenum">
              <a:rPr lang="en-US" smtClean="0"/>
              <a:t>64</a:t>
            </a:fld>
            <a:endParaRPr lang="en-US"/>
          </a:p>
        </p:txBody>
      </p:sp>
    </p:spTree>
    <p:extLst>
      <p:ext uri="{BB962C8B-B14F-4D97-AF65-F5344CB8AC3E}">
        <p14:creationId xmlns:p14="http://schemas.microsoft.com/office/powerpoint/2010/main" val="31536970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38021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66</a:t>
            </a:fld>
            <a:endParaRPr lang="en-US"/>
          </a:p>
        </p:txBody>
      </p:sp>
    </p:spTree>
    <p:extLst>
      <p:ext uri="{BB962C8B-B14F-4D97-AF65-F5344CB8AC3E}">
        <p14:creationId xmlns:p14="http://schemas.microsoft.com/office/powerpoint/2010/main" val="22794543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67</a:t>
            </a:fld>
            <a:endParaRPr lang="en-US"/>
          </a:p>
        </p:txBody>
      </p:sp>
    </p:spTree>
    <p:extLst>
      <p:ext uri="{BB962C8B-B14F-4D97-AF65-F5344CB8AC3E}">
        <p14:creationId xmlns:p14="http://schemas.microsoft.com/office/powerpoint/2010/main" val="13916793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68</a:t>
            </a:fld>
            <a:endParaRPr lang="en-US"/>
          </a:p>
        </p:txBody>
      </p:sp>
    </p:spTree>
    <p:extLst>
      <p:ext uri="{BB962C8B-B14F-4D97-AF65-F5344CB8AC3E}">
        <p14:creationId xmlns:p14="http://schemas.microsoft.com/office/powerpoint/2010/main" val="29644242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69</a:t>
            </a:fld>
            <a:endParaRPr lang="en-US"/>
          </a:p>
        </p:txBody>
      </p:sp>
    </p:spTree>
    <p:extLst>
      <p:ext uri="{BB962C8B-B14F-4D97-AF65-F5344CB8AC3E}">
        <p14:creationId xmlns:p14="http://schemas.microsoft.com/office/powerpoint/2010/main" val="2498563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p>
        </p:txBody>
      </p:sp>
      <p:sp>
        <p:nvSpPr>
          <p:cNvPr id="4" name="Slide Number Placeholder 3"/>
          <p:cNvSpPr>
            <a:spLocks noGrp="1"/>
          </p:cNvSpPr>
          <p:nvPr>
            <p:ph type="sldNum" sz="quarter" idx="5"/>
          </p:nvPr>
        </p:nvSpPr>
        <p:spPr/>
        <p:txBody>
          <a:bodyPr/>
          <a:lstStyle/>
          <a:p>
            <a:fld id="{A4C87DE6-D4A3-4D6E-855B-F636D81675C5}" type="slidenum">
              <a:rPr lang="en-US" smtClean="0"/>
              <a:t>7</a:t>
            </a:fld>
            <a:endParaRPr lang="en-US"/>
          </a:p>
        </p:txBody>
      </p:sp>
    </p:spTree>
    <p:extLst>
      <p:ext uri="{BB962C8B-B14F-4D97-AF65-F5344CB8AC3E}">
        <p14:creationId xmlns:p14="http://schemas.microsoft.com/office/powerpoint/2010/main" val="33137599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38021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697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63326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3298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95925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5056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0700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3198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49428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3138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fld id="{A4C87DE6-D4A3-4D6E-855B-F636D81675C5}" type="slidenum">
              <a:rPr lang="en-US" smtClean="0"/>
              <a:t>8</a:t>
            </a:fld>
            <a:endParaRPr lang="en-US"/>
          </a:p>
        </p:txBody>
      </p:sp>
    </p:spTree>
    <p:extLst>
      <p:ext uri="{BB962C8B-B14F-4D97-AF65-F5344CB8AC3E}">
        <p14:creationId xmlns:p14="http://schemas.microsoft.com/office/powerpoint/2010/main" val="16529069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18088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7098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82</a:t>
            </a:fld>
            <a:endParaRPr lang="en-US"/>
          </a:p>
        </p:txBody>
      </p:sp>
    </p:spTree>
    <p:extLst>
      <p:ext uri="{BB962C8B-B14F-4D97-AF65-F5344CB8AC3E}">
        <p14:creationId xmlns:p14="http://schemas.microsoft.com/office/powerpoint/2010/main" val="29821280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83</a:t>
            </a:fld>
            <a:endParaRPr lang="en-US"/>
          </a:p>
        </p:txBody>
      </p:sp>
    </p:spTree>
    <p:extLst>
      <p:ext uri="{BB962C8B-B14F-4D97-AF65-F5344CB8AC3E}">
        <p14:creationId xmlns:p14="http://schemas.microsoft.com/office/powerpoint/2010/main" val="16447328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84</a:t>
            </a:fld>
            <a:endParaRPr lang="en-US"/>
          </a:p>
        </p:txBody>
      </p:sp>
    </p:spTree>
    <p:extLst>
      <p:ext uri="{BB962C8B-B14F-4D97-AF65-F5344CB8AC3E}">
        <p14:creationId xmlns:p14="http://schemas.microsoft.com/office/powerpoint/2010/main" val="21427888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3444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86</a:t>
            </a:fld>
            <a:endParaRPr lang="en-US"/>
          </a:p>
        </p:txBody>
      </p:sp>
    </p:spTree>
    <p:extLst>
      <p:ext uri="{BB962C8B-B14F-4D97-AF65-F5344CB8AC3E}">
        <p14:creationId xmlns:p14="http://schemas.microsoft.com/office/powerpoint/2010/main" val="38116573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2694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88</a:t>
            </a:fld>
            <a:endParaRPr lang="en-US"/>
          </a:p>
        </p:txBody>
      </p:sp>
    </p:spTree>
    <p:extLst>
      <p:ext uri="{BB962C8B-B14F-4D97-AF65-F5344CB8AC3E}">
        <p14:creationId xmlns:p14="http://schemas.microsoft.com/office/powerpoint/2010/main" val="42590905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89</a:t>
            </a:fld>
            <a:endParaRPr lang="en-US"/>
          </a:p>
        </p:txBody>
      </p:sp>
    </p:spTree>
    <p:extLst>
      <p:ext uri="{BB962C8B-B14F-4D97-AF65-F5344CB8AC3E}">
        <p14:creationId xmlns:p14="http://schemas.microsoft.com/office/powerpoint/2010/main" val="826804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A4C87DE6-D4A3-4D6E-855B-F636D81675C5}" type="slidenum">
              <a:rPr lang="en-US" smtClean="0"/>
              <a:t>9</a:t>
            </a:fld>
            <a:endParaRPr lang="en-US"/>
          </a:p>
        </p:txBody>
      </p:sp>
    </p:spTree>
    <p:extLst>
      <p:ext uri="{BB962C8B-B14F-4D97-AF65-F5344CB8AC3E}">
        <p14:creationId xmlns:p14="http://schemas.microsoft.com/office/powerpoint/2010/main" val="32812514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90</a:t>
            </a:fld>
            <a:endParaRPr lang="en-US"/>
          </a:p>
        </p:txBody>
      </p:sp>
    </p:spTree>
    <p:extLst>
      <p:ext uri="{BB962C8B-B14F-4D97-AF65-F5344CB8AC3E}">
        <p14:creationId xmlns:p14="http://schemas.microsoft.com/office/powerpoint/2010/main" val="13967572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91</a:t>
            </a:fld>
            <a:endParaRPr lang="en-US"/>
          </a:p>
        </p:txBody>
      </p:sp>
    </p:spTree>
    <p:extLst>
      <p:ext uri="{BB962C8B-B14F-4D97-AF65-F5344CB8AC3E}">
        <p14:creationId xmlns:p14="http://schemas.microsoft.com/office/powerpoint/2010/main" val="16447328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92</a:t>
            </a:fld>
            <a:endParaRPr lang="en-US"/>
          </a:p>
        </p:txBody>
      </p:sp>
    </p:spTree>
    <p:extLst>
      <p:ext uri="{BB962C8B-B14F-4D97-AF65-F5344CB8AC3E}">
        <p14:creationId xmlns:p14="http://schemas.microsoft.com/office/powerpoint/2010/main" val="21427888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93</a:t>
            </a:fld>
            <a:endParaRPr lang="en-US"/>
          </a:p>
        </p:txBody>
      </p:sp>
    </p:spTree>
    <p:extLst>
      <p:ext uri="{BB962C8B-B14F-4D97-AF65-F5344CB8AC3E}">
        <p14:creationId xmlns:p14="http://schemas.microsoft.com/office/powerpoint/2010/main" val="20837337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94</a:t>
            </a:fld>
            <a:endParaRPr lang="en-US"/>
          </a:p>
        </p:txBody>
      </p:sp>
    </p:spTree>
    <p:extLst>
      <p:ext uri="{BB962C8B-B14F-4D97-AF65-F5344CB8AC3E}">
        <p14:creationId xmlns:p14="http://schemas.microsoft.com/office/powerpoint/2010/main" val="28656673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5611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96</a:t>
            </a:fld>
            <a:endParaRPr lang="en-US"/>
          </a:p>
        </p:txBody>
      </p:sp>
    </p:spTree>
    <p:extLst>
      <p:ext uri="{BB962C8B-B14F-4D97-AF65-F5344CB8AC3E}">
        <p14:creationId xmlns:p14="http://schemas.microsoft.com/office/powerpoint/2010/main" val="39761145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97</a:t>
            </a:fld>
            <a:endParaRPr lang="en-US"/>
          </a:p>
        </p:txBody>
      </p:sp>
    </p:spTree>
    <p:extLst>
      <p:ext uri="{BB962C8B-B14F-4D97-AF65-F5344CB8AC3E}">
        <p14:creationId xmlns:p14="http://schemas.microsoft.com/office/powerpoint/2010/main" val="6436397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1297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99</a:t>
            </a:fld>
            <a:endParaRPr lang="en-US"/>
          </a:p>
        </p:txBody>
      </p:sp>
    </p:spTree>
    <p:extLst>
      <p:ext uri="{BB962C8B-B14F-4D97-AF65-F5344CB8AC3E}">
        <p14:creationId xmlns:p14="http://schemas.microsoft.com/office/powerpoint/2010/main" val="3731421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25686E-8FC3-43DB-B026-B7A3B2D20F88}" type="datetimeFigureOut">
              <a:rPr lang="en-US" smtClean="0"/>
              <a:t>18-Nov-21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609974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25686E-8FC3-43DB-B026-B7A3B2D20F88}" type="datetimeFigureOut">
              <a:rPr lang="en-US" smtClean="0"/>
              <a:t>18-Nov-21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87956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25686E-8FC3-43DB-B026-B7A3B2D20F88}" type="datetimeFigureOut">
              <a:rPr lang="en-US" smtClean="0"/>
              <a:t>18-Nov-21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543818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25686E-8FC3-43DB-B026-B7A3B2D20F88}" type="datetimeFigureOut">
              <a:rPr lang="en-US" smtClean="0"/>
              <a:t>18-Nov-21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3672388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25686E-8FC3-43DB-B026-B7A3B2D20F88}" type="datetimeFigureOut">
              <a:rPr lang="en-US" smtClean="0"/>
              <a:t>18-Nov-21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2958277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25686E-8FC3-43DB-B026-B7A3B2D20F88}" type="datetimeFigureOut">
              <a:rPr lang="en-US" smtClean="0"/>
              <a:t>18-Nov-21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80347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25686E-8FC3-43DB-B026-B7A3B2D20F88}" type="datetimeFigureOut">
              <a:rPr lang="en-US" smtClean="0"/>
              <a:t>18-Nov-21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40217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25686E-8FC3-43DB-B026-B7A3B2D20F88}" type="datetimeFigureOut">
              <a:rPr lang="en-US" smtClean="0"/>
              <a:t>18-Nov-21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2349754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25686E-8FC3-43DB-B026-B7A3B2D20F88}" type="datetimeFigureOut">
              <a:rPr lang="en-US" smtClean="0"/>
              <a:t>18-Nov-21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3425577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25686E-8FC3-43DB-B026-B7A3B2D20F88}" type="datetimeFigureOut">
              <a:rPr lang="en-US" smtClean="0"/>
              <a:t>18-Nov-21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3172772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25686E-8FC3-43DB-B026-B7A3B2D20F88}" type="datetimeFigureOut">
              <a:rPr lang="en-US" smtClean="0"/>
              <a:t>18-Nov-21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591819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5686E-8FC3-43DB-B026-B7A3B2D20F88}" type="datetimeFigureOut">
              <a:rPr lang="en-US" smtClean="0"/>
              <a:t>18-Nov-21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C4EA6-5C21-4309-88BC-148176A26DFF}" type="slidenum">
              <a:rPr lang="en-US" smtClean="0"/>
              <a:t>‹#›</a:t>
            </a:fld>
            <a:endParaRPr lang="en-US"/>
          </a:p>
        </p:txBody>
      </p:sp>
    </p:spTree>
    <p:extLst>
      <p:ext uri="{BB962C8B-B14F-4D97-AF65-F5344CB8AC3E}">
        <p14:creationId xmlns:p14="http://schemas.microsoft.com/office/powerpoint/2010/main" val="37123367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103.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4.xml"/><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11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2.xml"/><Relationship Id="rId1" Type="http://schemas.openxmlformats.org/officeDocument/2006/relationships/slideLayout" Target="../slideLayouts/slideLayout1.xml"/><Relationship Id="rId4" Type="http://schemas.openxmlformats.org/officeDocument/2006/relationships/image" Target="../media/image119.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4.xml"/><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6.xml"/><Relationship Id="rId1" Type="http://schemas.openxmlformats.org/officeDocument/2006/relationships/slideLayout" Target="../slideLayouts/slideLayout1.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8.xml"/><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129.png"/></Relationships>
</file>

<file path=ppt/slides/_rels/slide1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9.xml"/><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42.xml"/><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49.xml"/><Relationship Id="rId1" Type="http://schemas.openxmlformats.org/officeDocument/2006/relationships/slideLayout" Target="../slideLayouts/slideLayout1.xml"/><Relationship Id="rId5" Type="http://schemas.openxmlformats.org/officeDocument/2006/relationships/image" Target="../media/image145.png"/><Relationship Id="rId4" Type="http://schemas.openxmlformats.org/officeDocument/2006/relationships/image" Target="../media/image144.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51.xml"/><Relationship Id="rId1" Type="http://schemas.openxmlformats.org/officeDocument/2006/relationships/slideLayout" Target="../slideLayouts/slideLayout1.xml"/><Relationship Id="rId4" Type="http://schemas.openxmlformats.org/officeDocument/2006/relationships/image" Target="../media/image147.png"/></Relationships>
</file>

<file path=ppt/slides/_rels/slide1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148.png"/><Relationship Id="rId4" Type="http://schemas.openxmlformats.org/officeDocument/2006/relationships/image" Target="../media/image119.png"/></Relationships>
</file>

<file path=ppt/slides/_rels/slide15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151.png"/><Relationship Id="rId4" Type="http://schemas.openxmlformats.org/officeDocument/2006/relationships/image" Target="../media/image150.png"/></Relationships>
</file>

<file path=ppt/slides/_rels/slide15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54.xml"/><Relationship Id="rId1" Type="http://schemas.openxmlformats.org/officeDocument/2006/relationships/slideLayout" Target="../slideLayouts/slideLayout1.xml"/><Relationship Id="rId5" Type="http://schemas.openxmlformats.org/officeDocument/2006/relationships/image" Target="../media/image154.png"/><Relationship Id="rId4" Type="http://schemas.openxmlformats.org/officeDocument/2006/relationships/image" Target="../media/image153.png"/></Relationships>
</file>

<file path=ppt/slides/_rels/slide15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55.xml"/><Relationship Id="rId1" Type="http://schemas.openxmlformats.org/officeDocument/2006/relationships/slideLayout" Target="../slideLayouts/slideLayout1.xml"/><Relationship Id="rId5" Type="http://schemas.openxmlformats.org/officeDocument/2006/relationships/image" Target="../media/image127.png"/><Relationship Id="rId4" Type="http://schemas.openxmlformats.org/officeDocument/2006/relationships/image" Target="../media/image156.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57.xml"/><Relationship Id="rId1" Type="http://schemas.openxmlformats.org/officeDocument/2006/relationships/slideLayout" Target="../slideLayouts/slideLayout1.xml"/><Relationship Id="rId4" Type="http://schemas.openxmlformats.org/officeDocument/2006/relationships/image" Target="../media/image15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comments" Target="../comments/comment2.xml"/><Relationship Id="rId4" Type="http://schemas.openxmlformats.org/officeDocument/2006/relationships/hyperlink" Target="https://drive.google.com/file/d/1WJVVN6nnRle5OpyiUinuKsZexnUolyXb/view?fbclid=IwAR1PwfIXuudo1oKgNPIP8moHNb1w3q_6t2fTkhDF3C8vt0booSxzq0xi1-w"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6.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93.png"/></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b="1">
                <a:latin typeface="Arial" panose="020B0604020202020204" pitchFamily="34" charset="0"/>
                <a:cs typeface="Arial" panose="020B0604020202020204" pitchFamily="34" charset="0"/>
              </a:rPr>
              <a:t>TN Y15</a:t>
            </a:r>
          </a:p>
          <a:p>
            <a:pPr algn="l"/>
            <a:r>
              <a:rPr lang="en-US" sz="2000">
                <a:latin typeface="Arial" panose="020B0604020202020204" pitchFamily="34" charset="0"/>
                <a:cs typeface="Arial" panose="020B0604020202020204" pitchFamily="34" charset="0"/>
              </a:rPr>
              <a:t>TN Y12 </a:t>
            </a:r>
            <a:r>
              <a:rPr lang="en-US" sz="2000" err="1">
                <a:latin typeface="Arial" panose="020B0604020202020204" pitchFamily="34" charset="0"/>
                <a:cs typeface="Arial" panose="020B0604020202020204" pitchFamily="34" charset="0"/>
              </a:rPr>
              <a:t>liên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thông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lần</a:t>
            </a:r>
            <a:r>
              <a:rPr lang="en-US" sz="2000">
                <a:latin typeface="Arial" panose="020B0604020202020204" pitchFamily="34" charset="0"/>
                <a:cs typeface="Arial" panose="020B0604020202020204" pitchFamily="34" charset="0"/>
              </a:rPr>
              <a:t> 1, 2</a:t>
            </a:r>
          </a:p>
        </p:txBody>
      </p:sp>
    </p:spTree>
    <p:extLst>
      <p:ext uri="{BB962C8B-B14F-4D97-AF65-F5344CB8AC3E}">
        <p14:creationId xmlns:p14="http://schemas.microsoft.com/office/powerpoint/2010/main" val="3505998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y14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3067181683"/>
      </p:ext>
    </p:extLst>
  </p:cSld>
  <p:clrMapOvr>
    <a:overrideClrMapping bg1="dk1" tx1="lt1" bg2="dk2" tx2="lt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Y3 – Y13</a:t>
            </a:r>
          </a:p>
        </p:txBody>
      </p:sp>
    </p:spTree>
    <p:extLst>
      <p:ext uri="{BB962C8B-B14F-4D97-AF65-F5344CB8AC3E}">
        <p14:creationId xmlns:p14="http://schemas.microsoft.com/office/powerpoint/2010/main" val="4223128495"/>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262511"/>
            <a:ext cx="9144000" cy="2401047"/>
          </a:xfrm>
        </p:spPr>
        <p:txBody>
          <a:bodyPr>
            <a:normAutofit/>
          </a:bodyPr>
          <a:lstStyle/>
          <a:p>
            <a:pPr algn="l"/>
            <a:r>
              <a:rPr lang="en-US" sz="2000">
                <a:latin typeface="Arial" panose="020B0604020202020204" pitchFamily="34" charset="0"/>
                <a:cs typeface="Arial" panose="020B0604020202020204" pitchFamily="34" charset="0"/>
              </a:rPr>
              <a:t>D-E-E</a:t>
            </a:r>
          </a:p>
        </p:txBody>
      </p:sp>
      <p:pic>
        <p:nvPicPr>
          <p:cNvPr id="5" name="Picture 4">
            <a:extLst>
              <a:ext uri="{FF2B5EF4-FFF2-40B4-BE49-F238E27FC236}">
                <a16:creationId xmlns:a16="http://schemas.microsoft.com/office/drawing/2014/main" id="{A26181DF-0F7B-40D5-91E8-4420A7A2858B}"/>
              </a:ext>
            </a:extLst>
          </p:cNvPr>
          <p:cNvPicPr>
            <a:picLocks noChangeAspect="1"/>
          </p:cNvPicPr>
          <p:nvPr/>
        </p:nvPicPr>
        <p:blipFill>
          <a:blip r:embed="rId3"/>
          <a:stretch>
            <a:fillRect/>
          </a:stretch>
        </p:blipFill>
        <p:spPr>
          <a:xfrm>
            <a:off x="0" y="-54806"/>
            <a:ext cx="8162925" cy="3848100"/>
          </a:xfrm>
          <a:prstGeom prst="rect">
            <a:avLst/>
          </a:prstGeom>
        </p:spPr>
      </p:pic>
    </p:spTree>
    <p:extLst>
      <p:ext uri="{BB962C8B-B14F-4D97-AF65-F5344CB8AC3E}">
        <p14:creationId xmlns:p14="http://schemas.microsoft.com/office/powerpoint/2010/main" val="599960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13B. </a:t>
            </a:r>
            <a:r>
              <a:rPr lang="en-US" sz="2000" err="1">
                <a:latin typeface="Arial" panose="020B0604020202020204" pitchFamily="34" charset="0"/>
                <a:cs typeface="Arial" panose="020B0604020202020204" pitchFamily="34" charset="0"/>
              </a:rPr>
              <a:t>Dạ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dày</a:t>
            </a:r>
            <a:r>
              <a:rPr lang="en-US" sz="2000">
                <a:latin typeface="Arial" panose="020B0604020202020204" pitchFamily="34" charset="0"/>
                <a:cs typeface="Arial" panose="020B0604020202020204" pitchFamily="34" charset="0"/>
              </a:rPr>
              <a:t> – ĐT </a:t>
            </a:r>
            <a:r>
              <a:rPr lang="en-US" sz="2000" err="1">
                <a:latin typeface="Arial" panose="020B0604020202020204" pitchFamily="34" charset="0"/>
                <a:cs typeface="Arial" panose="020B0604020202020204" pitchFamily="34" charset="0"/>
              </a:rPr>
              <a:t>dò</a:t>
            </a:r>
            <a:r>
              <a:rPr lang="en-US" sz="2000">
                <a:latin typeface="Arial" panose="020B0604020202020204" pitchFamily="34" charset="0"/>
                <a:cs typeface="Arial" panose="020B0604020202020204" pitchFamily="34" charset="0"/>
              </a:rPr>
              <a:t> qua </a:t>
            </a:r>
            <a:r>
              <a:rPr lang="en-US" sz="2000" err="1">
                <a:latin typeface="Arial" panose="020B0604020202020204" pitchFamily="34" charset="0"/>
                <a:cs typeface="Arial" panose="020B0604020202020204" pitchFamily="34" charset="0"/>
              </a:rPr>
              <a:t>lại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được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nên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chắc</a:t>
            </a:r>
            <a:r>
              <a:rPr lang="en-US" sz="2000">
                <a:latin typeface="Arial" panose="020B0604020202020204" pitchFamily="34" charset="0"/>
                <a:cs typeface="Arial" panose="020B0604020202020204" pitchFamily="34" charset="0"/>
              </a:rPr>
              <a:t> B </a:t>
            </a:r>
            <a:r>
              <a:rPr lang="en-US" sz="2000" err="1">
                <a:latin typeface="Arial" panose="020B0604020202020204" pitchFamily="34" charset="0"/>
                <a:cs typeface="Arial" panose="020B0604020202020204" pitchFamily="34" charset="0"/>
              </a:rPr>
              <a:t>sau</a:t>
            </a:r>
            <a:r>
              <a:rPr lang="en-US" sz="2000">
                <a:latin typeface="Arial" panose="020B0604020202020204" pitchFamily="34" charset="0"/>
                <a:cs typeface="Arial" panose="020B0604020202020204" pitchFamily="34" charset="0"/>
              </a:rPr>
              <a:t> :3 :3 (</a:t>
            </a:r>
            <a:r>
              <a:rPr lang="en-US" sz="2000" err="1">
                <a:latin typeface="Arial" panose="020B0604020202020204" pitchFamily="34" charset="0"/>
                <a:cs typeface="Arial" panose="020B0604020202020204" pitchFamily="34" charset="0"/>
              </a:rPr>
              <a:t>thủy</a:t>
            </a:r>
            <a:r>
              <a:rPr lang="en-US" sz="2000">
                <a:latin typeface="Arial" panose="020B0604020202020204" pitchFamily="34" charset="0"/>
                <a:cs typeface="Arial" panose="020B0604020202020204" pitchFamily="34" charset="0"/>
              </a:rPr>
              <a:t> D: </a:t>
            </a:r>
            <a:r>
              <a:rPr lang="en-US" sz="2000" err="1">
                <a:latin typeface="Arial" panose="020B0604020202020204" pitchFamily="34" charset="0"/>
                <a:cs typeface="Arial" panose="020B0604020202020204" pitchFamily="34" charset="0"/>
              </a:rPr>
              <a:t>tụy</a:t>
            </a:r>
            <a:r>
              <a:rPr lang="en-US" sz="2000">
                <a:latin typeface="Arial" panose="020B0604020202020204" pitchFamily="34" charset="0"/>
                <a:cs typeface="Arial" panose="020B0604020202020204" pitchFamily="34" charset="0"/>
              </a:rPr>
              <a:t> ở </a:t>
            </a:r>
            <a:r>
              <a:rPr lang="en-US" sz="2000" err="1">
                <a:latin typeface="Arial" panose="020B0604020202020204" pitchFamily="34" charset="0"/>
                <a:cs typeface="Arial" panose="020B0604020202020204" pitchFamily="34" charset="0"/>
              </a:rPr>
              <a:t>mặt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sau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thì</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vẫn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dò</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còn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dày</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và</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đại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tràng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cách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nhau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nối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lớn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nên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rất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khó</a:t>
            </a:r>
            <a:r>
              <a:rPr lang="en-US" sz="2000">
                <a:latin typeface="Arial" panose="020B0604020202020204" pitchFamily="34" charset="0"/>
                <a:cs typeface="Arial" panose="020B0604020202020204" pitchFamily="34" charset="0"/>
              </a:rPr>
              <a:t>)</a:t>
            </a:r>
          </a:p>
          <a:p>
            <a:pPr algn="l"/>
            <a:r>
              <a:rPr lang="en-US" sz="2000">
                <a:latin typeface="Arial" panose="020B0604020202020204" pitchFamily="34" charset="0"/>
                <a:cs typeface="Arial" panose="020B0604020202020204" pitchFamily="34" charset="0"/>
              </a:rPr>
              <a:t>15. D (</a:t>
            </a:r>
            <a:r>
              <a:rPr lang="en-US" sz="2000" err="1">
                <a:latin typeface="Arial" panose="020B0604020202020204" pitchFamily="34" charset="0"/>
                <a:cs typeface="Arial" panose="020B0604020202020204" pitchFamily="34" charset="0"/>
              </a:rPr>
              <a:t>mới</a:t>
            </a:r>
            <a:r>
              <a:rPr lang="en-US" sz="2000">
                <a:latin typeface="Arial" panose="020B0604020202020204" pitchFamily="34" charset="0"/>
                <a:cs typeface="Arial" panose="020B0604020202020204" pitchFamily="34" charset="0"/>
              </a:rPr>
              <a:t>), A (</a:t>
            </a:r>
            <a:r>
              <a:rPr lang="en-US" sz="2000" err="1">
                <a:latin typeface="Arial" panose="020B0604020202020204" pitchFamily="34" charset="0"/>
                <a:cs typeface="Arial" panose="020B0604020202020204" pitchFamily="34" charset="0"/>
              </a:rPr>
              <a:t>cũ</a:t>
            </a:r>
            <a:r>
              <a:rPr lang="en-US" sz="200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E7AF6421-72CE-4524-95BD-2ACA0509DEB4}"/>
              </a:ext>
            </a:extLst>
          </p:cNvPr>
          <p:cNvPicPr>
            <a:picLocks noChangeAspect="1"/>
          </p:cNvPicPr>
          <p:nvPr/>
        </p:nvPicPr>
        <p:blipFill>
          <a:blip r:embed="rId3"/>
          <a:stretch>
            <a:fillRect/>
          </a:stretch>
        </p:blipFill>
        <p:spPr>
          <a:xfrm>
            <a:off x="0" y="0"/>
            <a:ext cx="8706682" cy="1026942"/>
          </a:xfrm>
          <a:prstGeom prst="rect">
            <a:avLst/>
          </a:prstGeom>
        </p:spPr>
      </p:pic>
      <p:pic>
        <p:nvPicPr>
          <p:cNvPr id="4" name="Picture 3">
            <a:extLst>
              <a:ext uri="{FF2B5EF4-FFF2-40B4-BE49-F238E27FC236}">
                <a16:creationId xmlns:a16="http://schemas.microsoft.com/office/drawing/2014/main" id="{E447E326-64A8-49FD-AC3B-F326E87316DE}"/>
              </a:ext>
            </a:extLst>
          </p:cNvPr>
          <p:cNvPicPr>
            <a:picLocks noChangeAspect="1"/>
          </p:cNvPicPr>
          <p:nvPr/>
        </p:nvPicPr>
        <p:blipFill>
          <a:blip r:embed="rId4"/>
          <a:stretch>
            <a:fillRect/>
          </a:stretch>
        </p:blipFill>
        <p:spPr>
          <a:xfrm>
            <a:off x="0" y="1026942"/>
            <a:ext cx="6772275" cy="1733550"/>
          </a:xfrm>
          <a:prstGeom prst="rect">
            <a:avLst/>
          </a:prstGeom>
        </p:spPr>
      </p:pic>
      <p:pic>
        <p:nvPicPr>
          <p:cNvPr id="6" name="Picture 5">
            <a:extLst>
              <a:ext uri="{FF2B5EF4-FFF2-40B4-BE49-F238E27FC236}">
                <a16:creationId xmlns:a16="http://schemas.microsoft.com/office/drawing/2014/main" id="{6A8EA888-0FF0-4BA9-8377-C436B3287B76}"/>
              </a:ext>
            </a:extLst>
          </p:cNvPr>
          <p:cNvPicPr>
            <a:picLocks noChangeAspect="1"/>
          </p:cNvPicPr>
          <p:nvPr/>
        </p:nvPicPr>
        <p:blipFill>
          <a:blip r:embed="rId5"/>
          <a:stretch>
            <a:fillRect/>
          </a:stretch>
        </p:blipFill>
        <p:spPr>
          <a:xfrm>
            <a:off x="6397340" y="4818999"/>
            <a:ext cx="2746660" cy="2019603"/>
          </a:xfrm>
          <a:prstGeom prst="rect">
            <a:avLst/>
          </a:prstGeom>
        </p:spPr>
      </p:pic>
    </p:spTree>
    <p:extLst>
      <p:ext uri="{BB962C8B-B14F-4D97-AF65-F5344CB8AC3E}">
        <p14:creationId xmlns:p14="http://schemas.microsoft.com/office/powerpoint/2010/main" val="3112186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Y3 – YHDP13</a:t>
            </a:r>
          </a:p>
        </p:txBody>
      </p:sp>
    </p:spTree>
    <p:extLst>
      <p:ext uri="{BB962C8B-B14F-4D97-AF65-F5344CB8AC3E}">
        <p14:creationId xmlns:p14="http://schemas.microsoft.com/office/powerpoint/2010/main" val="1256382589"/>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Y3 – YHDP13</a:t>
            </a:r>
          </a:p>
        </p:txBody>
      </p:sp>
    </p:spTree>
    <p:extLst>
      <p:ext uri="{BB962C8B-B14F-4D97-AF65-F5344CB8AC3E}">
        <p14:creationId xmlns:p14="http://schemas.microsoft.com/office/powerpoint/2010/main" val="2159079515"/>
      </p:ext>
    </p:extLst>
  </p:cSld>
  <p:clrMapOvr>
    <a:overrideClrMapping bg1="dk1" tx1="lt1" bg2="dk2" tx2="lt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64369"/>
            <a:ext cx="9144000" cy="159918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2" name="Picture 1">
            <a:extLst>
              <a:ext uri="{FF2B5EF4-FFF2-40B4-BE49-F238E27FC236}">
                <a16:creationId xmlns:a16="http://schemas.microsoft.com/office/drawing/2014/main" id="{2C813D92-0815-409C-BD25-5FC61C2ED5A5}"/>
              </a:ext>
            </a:extLst>
          </p:cNvPr>
          <p:cNvPicPr>
            <a:picLocks noChangeAspect="1"/>
          </p:cNvPicPr>
          <p:nvPr/>
        </p:nvPicPr>
        <p:blipFill>
          <a:blip r:embed="rId3"/>
          <a:stretch>
            <a:fillRect/>
          </a:stretch>
        </p:blipFill>
        <p:spPr>
          <a:xfrm>
            <a:off x="-1" y="0"/>
            <a:ext cx="6782443" cy="2236763"/>
          </a:xfrm>
          <a:prstGeom prst="rect">
            <a:avLst/>
          </a:prstGeom>
        </p:spPr>
      </p:pic>
      <p:pic>
        <p:nvPicPr>
          <p:cNvPr id="4" name="Picture 3">
            <a:extLst>
              <a:ext uri="{FF2B5EF4-FFF2-40B4-BE49-F238E27FC236}">
                <a16:creationId xmlns:a16="http://schemas.microsoft.com/office/drawing/2014/main" id="{D2F0518A-C2D5-436B-94FC-A35FE5846AE1}"/>
              </a:ext>
            </a:extLst>
          </p:cNvPr>
          <p:cNvPicPr>
            <a:picLocks noChangeAspect="1"/>
          </p:cNvPicPr>
          <p:nvPr/>
        </p:nvPicPr>
        <p:blipFill>
          <a:blip r:embed="rId4"/>
          <a:stretch>
            <a:fillRect/>
          </a:stretch>
        </p:blipFill>
        <p:spPr>
          <a:xfrm>
            <a:off x="0" y="2236762"/>
            <a:ext cx="6815799" cy="1434905"/>
          </a:xfrm>
          <a:prstGeom prst="rect">
            <a:avLst/>
          </a:prstGeom>
        </p:spPr>
      </p:pic>
      <p:pic>
        <p:nvPicPr>
          <p:cNvPr id="5" name="Picture 4">
            <a:extLst>
              <a:ext uri="{FF2B5EF4-FFF2-40B4-BE49-F238E27FC236}">
                <a16:creationId xmlns:a16="http://schemas.microsoft.com/office/drawing/2014/main" id="{C0B1A4C7-2A1B-493D-9567-7ECCE3CE9407}"/>
              </a:ext>
            </a:extLst>
          </p:cNvPr>
          <p:cNvPicPr>
            <a:picLocks noChangeAspect="1"/>
          </p:cNvPicPr>
          <p:nvPr/>
        </p:nvPicPr>
        <p:blipFill>
          <a:blip r:embed="rId5"/>
          <a:stretch>
            <a:fillRect/>
          </a:stretch>
        </p:blipFill>
        <p:spPr>
          <a:xfrm>
            <a:off x="0" y="3629465"/>
            <a:ext cx="6782442" cy="1247969"/>
          </a:xfrm>
          <a:prstGeom prst="rect">
            <a:avLst/>
          </a:prstGeom>
        </p:spPr>
      </p:pic>
      <p:pic>
        <p:nvPicPr>
          <p:cNvPr id="6" name="Picture 5">
            <a:extLst>
              <a:ext uri="{FF2B5EF4-FFF2-40B4-BE49-F238E27FC236}">
                <a16:creationId xmlns:a16="http://schemas.microsoft.com/office/drawing/2014/main" id="{EAAC1982-00F5-446A-A6F4-17D5799046CB}"/>
              </a:ext>
            </a:extLst>
          </p:cNvPr>
          <p:cNvPicPr>
            <a:picLocks noChangeAspect="1"/>
          </p:cNvPicPr>
          <p:nvPr/>
        </p:nvPicPr>
        <p:blipFill>
          <a:blip r:embed="rId6"/>
          <a:stretch>
            <a:fillRect/>
          </a:stretch>
        </p:blipFill>
        <p:spPr>
          <a:xfrm>
            <a:off x="-1" y="4929847"/>
            <a:ext cx="6734175" cy="1704975"/>
          </a:xfrm>
          <a:prstGeom prst="rect">
            <a:avLst/>
          </a:prstGeom>
        </p:spPr>
      </p:pic>
    </p:spTree>
    <p:extLst>
      <p:ext uri="{BB962C8B-B14F-4D97-AF65-F5344CB8AC3E}">
        <p14:creationId xmlns:p14="http://schemas.microsoft.com/office/powerpoint/2010/main" val="32496819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Y15HK1</a:t>
            </a:r>
          </a:p>
        </p:txBody>
      </p:sp>
    </p:spTree>
    <p:extLst>
      <p:ext uri="{BB962C8B-B14F-4D97-AF65-F5344CB8AC3E}">
        <p14:creationId xmlns:p14="http://schemas.microsoft.com/office/powerpoint/2010/main" val="3625719373"/>
      </p:ext>
    </p:extLst>
  </p:cSld>
  <p:clrMapOvr>
    <a:overrideClrMapping bg1="dk1" tx1="lt1" bg2="dk2" tx2="lt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C  </a:t>
            </a:r>
          </a:p>
        </p:txBody>
      </p:sp>
      <p:pic>
        <p:nvPicPr>
          <p:cNvPr id="2" name="Picture 1">
            <a:extLst>
              <a:ext uri="{FF2B5EF4-FFF2-40B4-BE49-F238E27FC236}">
                <a16:creationId xmlns:a16="http://schemas.microsoft.com/office/drawing/2014/main" id="{46CFC44D-41ED-4118-AE6F-C0C33A4E9F4D}"/>
              </a:ext>
            </a:extLst>
          </p:cNvPr>
          <p:cNvPicPr>
            <a:picLocks noChangeAspect="1"/>
          </p:cNvPicPr>
          <p:nvPr/>
        </p:nvPicPr>
        <p:blipFill rotWithShape="1">
          <a:blip r:embed="rId3"/>
          <a:srcRect b="73523"/>
          <a:stretch/>
        </p:blipFill>
        <p:spPr>
          <a:xfrm>
            <a:off x="132773" y="0"/>
            <a:ext cx="8268854" cy="1240972"/>
          </a:xfrm>
          <a:prstGeom prst="rect">
            <a:avLst/>
          </a:prstGeom>
        </p:spPr>
      </p:pic>
      <p:pic>
        <p:nvPicPr>
          <p:cNvPr id="4" name="Picture 3">
            <a:extLst>
              <a:ext uri="{FF2B5EF4-FFF2-40B4-BE49-F238E27FC236}">
                <a16:creationId xmlns:a16="http://schemas.microsoft.com/office/drawing/2014/main" id="{6050E883-6543-4255-9BE4-EC78C39599F8}"/>
              </a:ext>
            </a:extLst>
          </p:cNvPr>
          <p:cNvPicPr>
            <a:picLocks noChangeAspect="1"/>
          </p:cNvPicPr>
          <p:nvPr/>
        </p:nvPicPr>
        <p:blipFill rotWithShape="1">
          <a:blip r:embed="rId3"/>
          <a:srcRect t="81289"/>
          <a:stretch/>
        </p:blipFill>
        <p:spPr>
          <a:xfrm>
            <a:off x="132773" y="1063548"/>
            <a:ext cx="8268854" cy="876955"/>
          </a:xfrm>
          <a:prstGeom prst="rect">
            <a:avLst/>
          </a:prstGeom>
        </p:spPr>
      </p:pic>
    </p:spTree>
    <p:extLst>
      <p:ext uri="{BB962C8B-B14F-4D97-AF65-F5344CB8AC3E}">
        <p14:creationId xmlns:p14="http://schemas.microsoft.com/office/powerpoint/2010/main" val="31720330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D</a:t>
            </a:r>
          </a:p>
        </p:txBody>
      </p:sp>
      <p:pic>
        <p:nvPicPr>
          <p:cNvPr id="2" name="Picture 1">
            <a:extLst>
              <a:ext uri="{FF2B5EF4-FFF2-40B4-BE49-F238E27FC236}">
                <a16:creationId xmlns:a16="http://schemas.microsoft.com/office/drawing/2014/main" id="{F3837BCB-064A-42B5-B515-A4B454BAA886}"/>
              </a:ext>
            </a:extLst>
          </p:cNvPr>
          <p:cNvPicPr>
            <a:picLocks noChangeAspect="1"/>
          </p:cNvPicPr>
          <p:nvPr/>
        </p:nvPicPr>
        <p:blipFill>
          <a:blip r:embed="rId3"/>
          <a:stretch>
            <a:fillRect/>
          </a:stretch>
        </p:blipFill>
        <p:spPr>
          <a:xfrm>
            <a:off x="135021" y="0"/>
            <a:ext cx="8554644" cy="2362530"/>
          </a:xfrm>
          <a:prstGeom prst="rect">
            <a:avLst/>
          </a:prstGeom>
        </p:spPr>
      </p:pic>
    </p:spTree>
    <p:extLst>
      <p:ext uri="{BB962C8B-B14F-4D97-AF65-F5344CB8AC3E}">
        <p14:creationId xmlns:p14="http://schemas.microsoft.com/office/powerpoint/2010/main" val="15550510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867150"/>
            <a:ext cx="9144000" cy="2796408"/>
          </a:xfrm>
        </p:spPr>
        <p:txBody>
          <a:bodyPr>
            <a:normAutofit/>
          </a:bodyPr>
          <a:lstStyle/>
          <a:p>
            <a:pPr algn="l"/>
            <a:r>
              <a:rPr lang="en-US" sz="2000">
                <a:latin typeface="Arial" panose="020B0604020202020204" pitchFamily="34" charset="0"/>
                <a:cs typeface="Arial" panose="020B0604020202020204" pitchFamily="34" charset="0"/>
              </a:rPr>
              <a:t>Note: A   </a:t>
            </a:r>
          </a:p>
        </p:txBody>
      </p:sp>
      <p:pic>
        <p:nvPicPr>
          <p:cNvPr id="2" name="Picture 1">
            <a:extLst>
              <a:ext uri="{FF2B5EF4-FFF2-40B4-BE49-F238E27FC236}">
                <a16:creationId xmlns:a16="http://schemas.microsoft.com/office/drawing/2014/main" id="{0281D79D-A367-4C34-BE78-E496703EEFA0}"/>
              </a:ext>
            </a:extLst>
          </p:cNvPr>
          <p:cNvPicPr>
            <a:picLocks noChangeAspect="1"/>
          </p:cNvPicPr>
          <p:nvPr/>
        </p:nvPicPr>
        <p:blipFill>
          <a:blip r:embed="rId3"/>
          <a:stretch>
            <a:fillRect/>
          </a:stretch>
        </p:blipFill>
        <p:spPr>
          <a:xfrm>
            <a:off x="105767" y="18142"/>
            <a:ext cx="8526065" cy="3572374"/>
          </a:xfrm>
          <a:prstGeom prst="rect">
            <a:avLst/>
          </a:prstGeom>
        </p:spPr>
      </p:pic>
    </p:spTree>
    <p:extLst>
      <p:ext uri="{BB962C8B-B14F-4D97-AF65-F5344CB8AC3E}">
        <p14:creationId xmlns:p14="http://schemas.microsoft.com/office/powerpoint/2010/main" val="721778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B</a:t>
            </a:r>
          </a:p>
        </p:txBody>
      </p:sp>
      <p:pic>
        <p:nvPicPr>
          <p:cNvPr id="5" name="Picture 4">
            <a:extLst>
              <a:ext uri="{FF2B5EF4-FFF2-40B4-BE49-F238E27FC236}">
                <a16:creationId xmlns:a16="http://schemas.microsoft.com/office/drawing/2014/main" id="{E21E4200-DEB3-4266-8FB8-D63F149E4315}"/>
              </a:ext>
            </a:extLst>
          </p:cNvPr>
          <p:cNvPicPr>
            <a:picLocks noChangeAspect="1"/>
          </p:cNvPicPr>
          <p:nvPr/>
        </p:nvPicPr>
        <p:blipFill>
          <a:blip r:embed="rId3"/>
          <a:stretch>
            <a:fillRect/>
          </a:stretch>
        </p:blipFill>
        <p:spPr>
          <a:xfrm>
            <a:off x="0" y="0"/>
            <a:ext cx="8639175" cy="1676400"/>
          </a:xfrm>
          <a:prstGeom prst="rect">
            <a:avLst/>
          </a:prstGeom>
        </p:spPr>
      </p:pic>
    </p:spTree>
    <p:extLst>
      <p:ext uri="{BB962C8B-B14F-4D97-AF65-F5344CB8AC3E}">
        <p14:creationId xmlns:p14="http://schemas.microsoft.com/office/powerpoint/2010/main" val="39816838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 </a:t>
            </a:r>
          </a:p>
        </p:txBody>
      </p:sp>
      <p:pic>
        <p:nvPicPr>
          <p:cNvPr id="4" name="Picture 3">
            <a:extLst>
              <a:ext uri="{FF2B5EF4-FFF2-40B4-BE49-F238E27FC236}">
                <a16:creationId xmlns:a16="http://schemas.microsoft.com/office/drawing/2014/main" id="{416AF315-3E55-4099-BB96-C34D0DABF44E}"/>
              </a:ext>
            </a:extLst>
          </p:cNvPr>
          <p:cNvPicPr>
            <a:picLocks noChangeAspect="1"/>
          </p:cNvPicPr>
          <p:nvPr/>
        </p:nvPicPr>
        <p:blipFill>
          <a:blip r:embed="rId3"/>
          <a:stretch>
            <a:fillRect/>
          </a:stretch>
        </p:blipFill>
        <p:spPr>
          <a:xfrm>
            <a:off x="404316" y="194442"/>
            <a:ext cx="7116168" cy="1524213"/>
          </a:xfrm>
          <a:prstGeom prst="rect">
            <a:avLst/>
          </a:prstGeom>
        </p:spPr>
      </p:pic>
    </p:spTree>
    <p:extLst>
      <p:ext uri="{BB962C8B-B14F-4D97-AF65-F5344CB8AC3E}">
        <p14:creationId xmlns:p14="http://schemas.microsoft.com/office/powerpoint/2010/main" val="30979203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1832971"/>
            <a:ext cx="9144000" cy="3234559"/>
          </a:xfrm>
        </p:spPr>
        <p:txBody>
          <a:bodyPr>
            <a:normAutofit/>
          </a:bodyPr>
          <a:lstStyle/>
          <a:p>
            <a:pPr algn="l"/>
            <a:r>
              <a:rPr lang="en-US" sz="2000">
                <a:latin typeface="Arial" panose="020B0604020202020204" pitchFamily="34" charset="0"/>
                <a:cs typeface="Arial" panose="020B0604020202020204" pitchFamily="34" charset="0"/>
              </a:rPr>
              <a:t>Note: A   </a:t>
            </a:r>
          </a:p>
        </p:txBody>
      </p:sp>
      <p:pic>
        <p:nvPicPr>
          <p:cNvPr id="2" name="Picture 1">
            <a:extLst>
              <a:ext uri="{FF2B5EF4-FFF2-40B4-BE49-F238E27FC236}">
                <a16:creationId xmlns:a16="http://schemas.microsoft.com/office/drawing/2014/main" id="{82985498-8F15-434C-AC53-EFA07D64C3EB}"/>
              </a:ext>
            </a:extLst>
          </p:cNvPr>
          <p:cNvPicPr>
            <a:picLocks noChangeAspect="1"/>
          </p:cNvPicPr>
          <p:nvPr/>
        </p:nvPicPr>
        <p:blipFill>
          <a:blip r:embed="rId3"/>
          <a:stretch>
            <a:fillRect/>
          </a:stretch>
        </p:blipFill>
        <p:spPr>
          <a:xfrm>
            <a:off x="0" y="194442"/>
            <a:ext cx="7173326" cy="1638529"/>
          </a:xfrm>
          <a:prstGeom prst="rect">
            <a:avLst/>
          </a:prstGeom>
        </p:spPr>
      </p:pic>
    </p:spTree>
    <p:extLst>
      <p:ext uri="{BB962C8B-B14F-4D97-AF65-F5344CB8AC3E}">
        <p14:creationId xmlns:p14="http://schemas.microsoft.com/office/powerpoint/2010/main" val="12304956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Y15HK2</a:t>
            </a:r>
          </a:p>
        </p:txBody>
      </p:sp>
    </p:spTree>
    <p:extLst>
      <p:ext uri="{BB962C8B-B14F-4D97-AF65-F5344CB8AC3E}">
        <p14:creationId xmlns:p14="http://schemas.microsoft.com/office/powerpoint/2010/main" val="2721926630"/>
      </p:ext>
    </p:extLst>
  </p:cSld>
  <p:clrMapOvr>
    <a:overrideClrMapping bg1="dk1" tx1="lt1" bg2="dk2" tx2="lt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984172"/>
            <a:ext cx="9144000" cy="2679386"/>
          </a:xfrm>
        </p:spPr>
        <p:txBody>
          <a:bodyPr>
            <a:normAutofit/>
          </a:bodyPr>
          <a:lstStyle/>
          <a:p>
            <a:pPr algn="l"/>
            <a:r>
              <a:rPr lang="en-US" sz="2000">
                <a:latin typeface="Arial" panose="020B0604020202020204" pitchFamily="34" charset="0"/>
                <a:cs typeface="Arial" panose="020B0604020202020204" pitchFamily="34" charset="0"/>
              </a:rPr>
              <a:t>Note:  B </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Mổ</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bán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khẩn</a:t>
            </a:r>
            <a:endParaRPr lang="en-US" sz="200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CF55757-965C-4A5A-B7FE-D0C817A23790}"/>
              </a:ext>
            </a:extLst>
          </p:cNvPr>
          <p:cNvPicPr>
            <a:picLocks noChangeAspect="1"/>
          </p:cNvPicPr>
          <p:nvPr/>
        </p:nvPicPr>
        <p:blipFill>
          <a:blip r:embed="rId3"/>
          <a:stretch>
            <a:fillRect/>
          </a:stretch>
        </p:blipFill>
        <p:spPr>
          <a:xfrm>
            <a:off x="0" y="0"/>
            <a:ext cx="8240275" cy="3730171"/>
          </a:xfrm>
          <a:prstGeom prst="rect">
            <a:avLst/>
          </a:prstGeom>
        </p:spPr>
      </p:pic>
    </p:spTree>
    <p:extLst>
      <p:ext uri="{BB962C8B-B14F-4D97-AF65-F5344CB8AC3E}">
        <p14:creationId xmlns:p14="http://schemas.microsoft.com/office/powerpoint/2010/main" val="2580224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5" name="Picture 4">
            <a:extLst>
              <a:ext uri="{FF2B5EF4-FFF2-40B4-BE49-F238E27FC236}">
                <a16:creationId xmlns:a16="http://schemas.microsoft.com/office/drawing/2014/main" id="{CB6BFF7D-A9FC-4060-8A5F-7B7680A5F092}"/>
              </a:ext>
            </a:extLst>
          </p:cNvPr>
          <p:cNvPicPr>
            <a:picLocks noChangeAspect="1"/>
          </p:cNvPicPr>
          <p:nvPr/>
        </p:nvPicPr>
        <p:blipFill>
          <a:blip r:embed="rId3"/>
          <a:stretch>
            <a:fillRect/>
          </a:stretch>
        </p:blipFill>
        <p:spPr>
          <a:xfrm>
            <a:off x="0" y="194442"/>
            <a:ext cx="8183117" cy="1267002"/>
          </a:xfrm>
          <a:prstGeom prst="rect">
            <a:avLst/>
          </a:prstGeom>
        </p:spPr>
      </p:pic>
      <p:pic>
        <p:nvPicPr>
          <p:cNvPr id="10" name="Picture 9">
            <a:extLst>
              <a:ext uri="{FF2B5EF4-FFF2-40B4-BE49-F238E27FC236}">
                <a16:creationId xmlns:a16="http://schemas.microsoft.com/office/drawing/2014/main" id="{D97D2F99-08E6-489C-B38E-F68363A12935}"/>
              </a:ext>
            </a:extLst>
          </p:cNvPr>
          <p:cNvPicPr>
            <a:picLocks noChangeAspect="1"/>
          </p:cNvPicPr>
          <p:nvPr/>
        </p:nvPicPr>
        <p:blipFill>
          <a:blip r:embed="rId4"/>
          <a:stretch>
            <a:fillRect/>
          </a:stretch>
        </p:blipFill>
        <p:spPr>
          <a:xfrm>
            <a:off x="208983" y="1487825"/>
            <a:ext cx="8116433" cy="1914792"/>
          </a:xfrm>
          <a:prstGeom prst="rect">
            <a:avLst/>
          </a:prstGeom>
        </p:spPr>
      </p:pic>
    </p:spTree>
    <p:extLst>
      <p:ext uri="{BB962C8B-B14F-4D97-AF65-F5344CB8AC3E}">
        <p14:creationId xmlns:p14="http://schemas.microsoft.com/office/powerpoint/2010/main" val="36317408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2" name="Picture 1">
            <a:extLst>
              <a:ext uri="{FF2B5EF4-FFF2-40B4-BE49-F238E27FC236}">
                <a16:creationId xmlns:a16="http://schemas.microsoft.com/office/drawing/2014/main" id="{82FDCAB9-B242-457D-8737-165CAB41E7EA}"/>
              </a:ext>
            </a:extLst>
          </p:cNvPr>
          <p:cNvPicPr>
            <a:picLocks noChangeAspect="1"/>
          </p:cNvPicPr>
          <p:nvPr/>
        </p:nvPicPr>
        <p:blipFill>
          <a:blip r:embed="rId3"/>
          <a:stretch>
            <a:fillRect/>
          </a:stretch>
        </p:blipFill>
        <p:spPr>
          <a:xfrm>
            <a:off x="0" y="0"/>
            <a:ext cx="8230749" cy="2086266"/>
          </a:xfrm>
          <a:prstGeom prst="rect">
            <a:avLst/>
          </a:prstGeom>
        </p:spPr>
      </p:pic>
    </p:spTree>
    <p:extLst>
      <p:ext uri="{BB962C8B-B14F-4D97-AF65-F5344CB8AC3E}">
        <p14:creationId xmlns:p14="http://schemas.microsoft.com/office/powerpoint/2010/main" val="41706259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C</a:t>
            </a:r>
          </a:p>
        </p:txBody>
      </p:sp>
      <p:sp>
        <p:nvSpPr>
          <p:cNvPr id="6" name="TextBox 5">
            <a:extLst>
              <a:ext uri="{FF2B5EF4-FFF2-40B4-BE49-F238E27FC236}">
                <a16:creationId xmlns:a16="http://schemas.microsoft.com/office/drawing/2014/main" id="{1C4BD7BD-9C31-46E2-947F-56D51682E567}"/>
              </a:ext>
            </a:extLst>
          </p:cNvPr>
          <p:cNvSpPr txBox="1"/>
          <p:nvPr/>
        </p:nvSpPr>
        <p:spPr>
          <a:xfrm>
            <a:off x="-36284" y="0"/>
            <a:ext cx="6843484" cy="2172198"/>
          </a:xfrm>
          <a:prstGeom prst="rect">
            <a:avLst/>
          </a:prstGeom>
          <a:noFill/>
        </p:spPr>
        <p:txBody>
          <a:bodyPr wrap="square">
            <a:spAutoFit/>
          </a:bodyPr>
          <a:lstStyle/>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41</a:t>
            </a:r>
            <a:r>
              <a:rPr lang="vi-VN"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Nói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về</a:t>
            </a:r>
            <a:r>
              <a:rPr lang="en-US" sz="1800">
                <a:effectLst/>
                <a:latin typeface="Times New Roman" panose="02020603050405020304" pitchFamily="18" charset="0"/>
                <a:ea typeface="Arial" panose="020B0604020202020204" pitchFamily="34" charset="0"/>
                <a:cs typeface="Times New Roman" panose="02020603050405020304" pitchFamily="18" charset="0"/>
              </a:rPr>
              <a:t> t</a:t>
            </a:r>
            <a:r>
              <a:rPr lang="vi-VN" sz="1800">
                <a:effectLst/>
                <a:latin typeface="Times New Roman" panose="02020603050405020304" pitchFamily="18" charset="0"/>
                <a:ea typeface="Arial" panose="020B0604020202020204" pitchFamily="34" charset="0"/>
                <a:cs typeface="Times New Roman" panose="02020603050405020304" pitchFamily="18" charset="0"/>
              </a:rPr>
              <a:t>hoát vị bẹn kẹt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đây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a:effectLst/>
                <a:latin typeface="Times New Roman" panose="02020603050405020304" pitchFamily="18" charset="0"/>
                <a:ea typeface="Arial" panose="020B0604020202020204" pitchFamily="34" charset="0"/>
                <a:cs typeface="Times New Roman" panose="02020603050405020304" pitchFamily="18" charset="0"/>
              </a:rPr>
              <a:t> SAI ?</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Đẩy</a:t>
            </a:r>
            <a:r>
              <a:rPr lang="en-US" sz="1800">
                <a:effectLst/>
                <a:latin typeface="Times New Roman" panose="02020603050405020304" pitchFamily="18" charset="0"/>
                <a:ea typeface="Arial" panose="020B0604020202020204" pitchFamily="34" charset="0"/>
                <a:cs typeface="Times New Roman" panose="02020603050405020304" pitchFamily="18" charset="0"/>
              </a:rPr>
              <a:t> không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xẹp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được</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đã</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xuất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hiện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lâu</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Phải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mổ</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cấp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cứu</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gặp</a:t>
            </a:r>
            <a:r>
              <a:rPr lang="en-US" sz="1800">
                <a:effectLst/>
                <a:latin typeface="Times New Roman" panose="02020603050405020304" pitchFamily="18" charset="0"/>
                <a:ea typeface="Arial" panose="020B0604020202020204" pitchFamily="34" charset="0"/>
                <a:cs typeface="Times New Roman" panose="02020603050405020304" pitchFamily="18" charset="0"/>
              </a:rPr>
              <a:t> ở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thoát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vị</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bẹn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gián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tiếp</a:t>
            </a:r>
            <a:endParaRPr lang="en-US"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8281341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sp>
        <p:nvSpPr>
          <p:cNvPr id="4" name="TextBox 3">
            <a:extLst>
              <a:ext uri="{FF2B5EF4-FFF2-40B4-BE49-F238E27FC236}">
                <a16:creationId xmlns:a16="http://schemas.microsoft.com/office/drawing/2014/main" id="{FF47B17F-ABA7-4093-841A-5CCF9C9694B5}"/>
              </a:ext>
            </a:extLst>
          </p:cNvPr>
          <p:cNvSpPr txBox="1"/>
          <p:nvPr/>
        </p:nvSpPr>
        <p:spPr>
          <a:xfrm>
            <a:off x="228600" y="194442"/>
            <a:ext cx="7710714" cy="2172198"/>
          </a:xfrm>
          <a:prstGeom prst="rect">
            <a:avLst/>
          </a:prstGeom>
          <a:noFill/>
        </p:spPr>
        <p:txBody>
          <a:bodyPr wrap="square">
            <a:spAutoFit/>
          </a:bodyPr>
          <a:lstStyle/>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43</a:t>
            </a:r>
            <a:r>
              <a:rPr lang="vi-VN" sz="1800">
                <a:effectLst/>
                <a:latin typeface="Times New Roman" panose="02020603050405020304" pitchFamily="18" charset="0"/>
                <a:ea typeface="Arial" panose="020B0604020202020204" pitchFamily="34" charset="0"/>
                <a:cs typeface="Times New Roman" panose="02020603050405020304" pitchFamily="18" charset="0"/>
              </a:rPr>
              <a:t>. Theo tần suất, biến chứng nào của ung thư dạ dày gặp nhiều nhất?</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a. Thủng</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b. Chảy máu</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 Hẹp môn vị</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d. Hẹp tâm vị</a:t>
            </a:r>
            <a:endParaRPr lang="en-US"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951226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sp>
        <p:nvSpPr>
          <p:cNvPr id="5" name="TextBox 4">
            <a:extLst>
              <a:ext uri="{FF2B5EF4-FFF2-40B4-BE49-F238E27FC236}">
                <a16:creationId xmlns:a16="http://schemas.microsoft.com/office/drawing/2014/main" id="{5CB4FE7B-95F6-463D-9D27-6EC54AA9FF81}"/>
              </a:ext>
            </a:extLst>
          </p:cNvPr>
          <p:cNvSpPr txBox="1"/>
          <p:nvPr/>
        </p:nvSpPr>
        <p:spPr>
          <a:xfrm>
            <a:off x="170542" y="194442"/>
            <a:ext cx="8073571" cy="2120902"/>
          </a:xfrm>
          <a:prstGeom prst="rect">
            <a:avLst/>
          </a:prstGeom>
          <a:noFill/>
        </p:spPr>
        <p:txBody>
          <a:bodyPr wrap="square">
            <a:spAutoFit/>
          </a:bodyPr>
          <a:lstStyle/>
          <a:p>
            <a:pPr>
              <a:lnSpc>
                <a:spcPct val="115000"/>
              </a:lnSpc>
              <a:spcAft>
                <a:spcPts val="600"/>
              </a:spcAf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45</a:t>
            </a:r>
            <a:r>
              <a:rPr lang="vi-VN" sz="1800">
                <a:effectLst/>
                <a:latin typeface="Times New Roman" panose="02020603050405020304" pitchFamily="18" charset="0"/>
                <a:ea typeface="Arial" panose="020B0604020202020204" pitchFamily="34" charset="0"/>
                <a:cs typeface="Times New Roman" panose="02020603050405020304" pitchFamily="18" charset="0"/>
              </a:rPr>
              <a:t>. Đối với ung thư dạ dày, tần suất ung thư hay gặp nhất ở vị trí nào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15000"/>
              </a:lnSpc>
              <a:spcAft>
                <a:spcPts val="1000"/>
              </a:spcAft>
              <a:buFont typeface="+mj-lt"/>
              <a:buAutoNum type="alphaLcPeriod"/>
            </a:pPr>
            <a:r>
              <a:rPr lang="en-US" sz="1800">
                <a:effectLst/>
                <a:latin typeface="Times New Roman" panose="02020603050405020304" pitchFamily="18" charset="0"/>
                <a:ea typeface="Arial" panose="020B0604020202020204" pitchFamily="34" charset="0"/>
                <a:cs typeface="Times New Roman" panose="02020603050405020304" pitchFamily="18" charset="0"/>
              </a:rPr>
              <a:t>Tâm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vị</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15000"/>
              </a:lnSpc>
              <a:spcAft>
                <a:spcPts val="1000"/>
              </a:spcAft>
              <a:buFont typeface="+mj-lt"/>
              <a:buAutoNum type="alphaLcPeriod"/>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Phình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vị</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15000"/>
              </a:lnSpc>
              <a:spcAft>
                <a:spcPts val="1000"/>
              </a:spcAft>
              <a:buFont typeface="+mj-lt"/>
              <a:buAutoNum type="alphaLcPeriod"/>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Thân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vị</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15000"/>
              </a:lnSpc>
              <a:spcAft>
                <a:spcPts val="1000"/>
              </a:spcAft>
              <a:buFont typeface="+mj-lt"/>
              <a:buAutoNum type="alphaLcPeriod"/>
            </a:pPr>
            <a:r>
              <a:rPr lang="en-US" sz="1800">
                <a:effectLst/>
                <a:latin typeface="Times New Roman" panose="02020603050405020304" pitchFamily="18" charset="0"/>
                <a:ea typeface="Arial" panose="020B0604020202020204" pitchFamily="34" charset="0"/>
                <a:cs typeface="Times New Roman" panose="02020603050405020304" pitchFamily="18" charset="0"/>
              </a:rPr>
              <a:t>Hang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vị</a:t>
            </a:r>
            <a:endParaRPr lang="en-US"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7655989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sp>
        <p:nvSpPr>
          <p:cNvPr id="5" name="TextBox 4">
            <a:extLst>
              <a:ext uri="{FF2B5EF4-FFF2-40B4-BE49-F238E27FC236}">
                <a16:creationId xmlns:a16="http://schemas.microsoft.com/office/drawing/2014/main" id="{32DE4E68-A569-4D87-B0C4-DF30489F3483}"/>
              </a:ext>
            </a:extLst>
          </p:cNvPr>
          <p:cNvSpPr txBox="1"/>
          <p:nvPr/>
        </p:nvSpPr>
        <p:spPr>
          <a:xfrm>
            <a:off x="272142" y="0"/>
            <a:ext cx="8871857" cy="2172198"/>
          </a:xfrm>
          <a:prstGeom prst="rect">
            <a:avLst/>
          </a:prstGeom>
          <a:noFill/>
        </p:spPr>
        <p:txBody>
          <a:bodyPr wrap="square">
            <a:spAutoFit/>
          </a:bodyPr>
          <a:lstStyle/>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46</a:t>
            </a:r>
            <a:r>
              <a:rPr lang="vi-VN" sz="1800">
                <a:effectLst/>
                <a:latin typeface="Times New Roman" panose="02020603050405020304" pitchFamily="18" charset="0"/>
                <a:ea typeface="Arial" panose="020B0604020202020204" pitchFamily="34" charset="0"/>
                <a:cs typeface="Times New Roman" panose="02020603050405020304" pitchFamily="18" charset="0"/>
              </a:rPr>
              <a:t>. Nói về phẫu thuật cắt dạ dày mở rộng (Extended surgery), điều nào sau đây là SAI?</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a. Là điều trị triệt căn</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b. Là cắt dạ dày kèm hóa xạ trị đồng thời</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 Là cắt dạ dày kèm cắt các tạng kế cận bị xâm lấn</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d. Là cắt dạ dày kèm nạo hạch vượt quá mức D2</a:t>
            </a:r>
            <a:endParaRPr lang="en-US"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01309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A: </a:t>
            </a:r>
            <a:r>
              <a:rPr lang="en-US" sz="2000" err="1">
                <a:latin typeface="Arial" panose="020B0604020202020204" pitchFamily="34" charset="0"/>
                <a:cs typeface="Arial" panose="020B0604020202020204" pitchFamily="34" charset="0"/>
              </a:rPr>
              <a:t>Đang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cấp</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tính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nghi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thủng</a:t>
            </a:r>
            <a:r>
              <a:rPr lang="en-US" sz="2000">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sym typeface="Wingdings" panose="05000000000000000000" pitchFamily="2" charset="2"/>
              </a:rPr>
              <a:t> ko </a:t>
            </a:r>
            <a:r>
              <a:rPr lang="en-US" sz="2000" err="1">
                <a:latin typeface="Arial" panose="020B0604020202020204" pitchFamily="34" charset="0"/>
                <a:cs typeface="Arial" panose="020B0604020202020204" pitchFamily="34" charset="0"/>
                <a:sym typeface="Wingdings" panose="05000000000000000000" pitchFamily="2" charset="2"/>
              </a:rPr>
              <a:t>cần</a:t>
            </a:r>
            <a:r>
              <a:rPr lang="en-US" sz="2000">
                <a:latin typeface="Arial" panose="020B0604020202020204" pitchFamily="34" charset="0"/>
                <a:cs typeface="Arial" panose="020B0604020202020204" pitchFamily="34" charset="0"/>
                <a:sym typeface="Wingdings" panose="05000000000000000000" pitchFamily="2" charset="2"/>
              </a:rPr>
              <a:t> NS </a:t>
            </a:r>
            <a:r>
              <a:rPr lang="en-US" sz="2000" err="1">
                <a:latin typeface="Arial" panose="020B0604020202020204" pitchFamily="34" charset="0"/>
                <a:cs typeface="Arial" panose="020B0604020202020204" pitchFamily="34" charset="0"/>
                <a:sym typeface="Wingdings" panose="05000000000000000000" pitchFamily="2" charset="2"/>
              </a:rPr>
              <a:t>ngay</a:t>
            </a:r>
            <a:endParaRPr lang="en-US" sz="200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147CBD9-C6F9-4AC7-95D7-9E07BA0FADA4}"/>
              </a:ext>
            </a:extLst>
          </p:cNvPr>
          <p:cNvPicPr>
            <a:picLocks noChangeAspect="1"/>
          </p:cNvPicPr>
          <p:nvPr/>
        </p:nvPicPr>
        <p:blipFill>
          <a:blip r:embed="rId3"/>
          <a:stretch>
            <a:fillRect/>
          </a:stretch>
        </p:blipFill>
        <p:spPr>
          <a:xfrm>
            <a:off x="159403" y="26893"/>
            <a:ext cx="8448675" cy="1371600"/>
          </a:xfrm>
          <a:prstGeom prst="rect">
            <a:avLst/>
          </a:prstGeom>
        </p:spPr>
      </p:pic>
      <p:pic>
        <p:nvPicPr>
          <p:cNvPr id="5" name="Picture 4">
            <a:extLst>
              <a:ext uri="{FF2B5EF4-FFF2-40B4-BE49-F238E27FC236}">
                <a16:creationId xmlns:a16="http://schemas.microsoft.com/office/drawing/2014/main" id="{52DF6D32-E4EC-4289-88AE-C57F7D545FC7}"/>
              </a:ext>
            </a:extLst>
          </p:cNvPr>
          <p:cNvPicPr>
            <a:picLocks noChangeAspect="1"/>
          </p:cNvPicPr>
          <p:nvPr/>
        </p:nvPicPr>
        <p:blipFill>
          <a:blip r:embed="rId4"/>
          <a:stretch>
            <a:fillRect/>
          </a:stretch>
        </p:blipFill>
        <p:spPr>
          <a:xfrm>
            <a:off x="674034" y="1398493"/>
            <a:ext cx="3600450" cy="895350"/>
          </a:xfrm>
          <a:prstGeom prst="rect">
            <a:avLst/>
          </a:prstGeom>
        </p:spPr>
      </p:pic>
    </p:spTree>
    <p:extLst>
      <p:ext uri="{BB962C8B-B14F-4D97-AF65-F5344CB8AC3E}">
        <p14:creationId xmlns:p14="http://schemas.microsoft.com/office/powerpoint/2010/main" val="36752039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C   </a:t>
            </a:r>
          </a:p>
        </p:txBody>
      </p:sp>
      <p:sp>
        <p:nvSpPr>
          <p:cNvPr id="4" name="TextBox 3">
            <a:extLst>
              <a:ext uri="{FF2B5EF4-FFF2-40B4-BE49-F238E27FC236}">
                <a16:creationId xmlns:a16="http://schemas.microsoft.com/office/drawing/2014/main" id="{970B1D16-67FF-4CB9-B984-A9A03E3115F8}"/>
              </a:ext>
            </a:extLst>
          </p:cNvPr>
          <p:cNvSpPr txBox="1"/>
          <p:nvPr/>
        </p:nvSpPr>
        <p:spPr>
          <a:xfrm>
            <a:off x="286658" y="358455"/>
            <a:ext cx="7217228" cy="2172198"/>
          </a:xfrm>
          <a:prstGeom prst="rect">
            <a:avLst/>
          </a:prstGeom>
          <a:noFill/>
        </p:spPr>
        <p:txBody>
          <a:bodyPr wrap="square">
            <a:spAutoFit/>
          </a:bodyPr>
          <a:lstStyle/>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52</a:t>
            </a:r>
            <a:r>
              <a:rPr lang="vi-VN" sz="1800">
                <a:effectLst/>
                <a:latin typeface="Times New Roman" panose="02020603050405020304" pitchFamily="18" charset="0"/>
                <a:ea typeface="Arial" panose="020B0604020202020204" pitchFamily="34" charset="0"/>
                <a:cs typeface="Times New Roman" panose="02020603050405020304" pitchFamily="18" charset="0"/>
              </a:rPr>
              <a:t>. Khối u ác tính ở dạ dày xâm lấn tụy được xem là</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giai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đoạn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T3</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T4a</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T4b</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M1</a:t>
            </a:r>
            <a:endParaRPr lang="en-US"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1946220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C </a:t>
            </a:r>
          </a:p>
        </p:txBody>
      </p:sp>
      <p:sp>
        <p:nvSpPr>
          <p:cNvPr id="4" name="TextBox 3">
            <a:extLst>
              <a:ext uri="{FF2B5EF4-FFF2-40B4-BE49-F238E27FC236}">
                <a16:creationId xmlns:a16="http://schemas.microsoft.com/office/drawing/2014/main" id="{8EE5365A-8B6A-402D-ABB4-6BC398CA0ACE}"/>
              </a:ext>
            </a:extLst>
          </p:cNvPr>
          <p:cNvSpPr txBox="1"/>
          <p:nvPr/>
        </p:nvSpPr>
        <p:spPr>
          <a:xfrm>
            <a:off x="185057" y="194442"/>
            <a:ext cx="8320314" cy="2172198"/>
          </a:xfrm>
          <a:prstGeom prst="rect">
            <a:avLst/>
          </a:prstGeom>
          <a:noFill/>
        </p:spPr>
        <p:txBody>
          <a:bodyPr wrap="square">
            <a:spAutoFit/>
          </a:bodyPr>
          <a:lstStyle/>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56</a:t>
            </a:r>
            <a:r>
              <a:rPr lang="vi-VN" sz="1800">
                <a:effectLst/>
                <a:latin typeface="Times New Roman" panose="02020603050405020304" pitchFamily="18" charset="0"/>
                <a:ea typeface="Arial" panose="020B0604020202020204" pitchFamily="34" charset="0"/>
                <a:cs typeface="Times New Roman" panose="02020603050405020304" pitchFamily="18" charset="0"/>
              </a:rPr>
              <a:t>. Nói về yếu tố nguy cơ của ung thư dạ dày, câu nào sau đây là SAI?</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a. Nhiễm H.pylori</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b. Thói quen ăn thịt/cá đóng hộp, ướp muối</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 Sử dụng NSAID </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d. Hút thuốc lá</a:t>
            </a:r>
            <a:endParaRPr lang="en-US"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7594554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2533651"/>
            <a:ext cx="9068316" cy="3255436"/>
          </a:xfrm>
        </p:spPr>
        <p:txBody>
          <a:bodyPr>
            <a:normAutofit/>
          </a:bodyPr>
          <a:lstStyle/>
          <a:p>
            <a:pPr algn="l"/>
            <a:r>
              <a:rPr lang="en-US" sz="2000">
                <a:latin typeface="Arial" panose="020B0604020202020204" pitchFamily="34" charset="0"/>
                <a:cs typeface="Arial" panose="020B0604020202020204" pitchFamily="34" charset="0"/>
              </a:rPr>
              <a:t>Note: B </a:t>
            </a:r>
            <a:r>
              <a:rPr lang="en-US" sz="2000">
                <a:latin typeface="Arial" panose="020B0604020202020204" pitchFamily="34" charset="0"/>
                <a:cs typeface="Arial" panose="020B0604020202020204" pitchFamily="34" charset="0"/>
                <a:sym typeface="Wingdings" panose="05000000000000000000" pitchFamily="2" charset="2"/>
              </a:rPr>
              <a:t> Theo slide </a:t>
            </a:r>
            <a:r>
              <a:rPr lang="en-US" sz="2000" err="1">
                <a:latin typeface="Arial" panose="020B0604020202020204" pitchFamily="34" charset="0"/>
                <a:cs typeface="Arial" panose="020B0604020202020204" pitchFamily="34" charset="0"/>
                <a:sym typeface="Wingdings" panose="05000000000000000000" pitchFamily="2" charset="2"/>
              </a:rPr>
              <a:t>mới</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thầy</a:t>
            </a:r>
            <a:r>
              <a:rPr lang="en-US" sz="2000">
                <a:latin typeface="Arial" panose="020B0604020202020204" pitchFamily="34" charset="0"/>
                <a:cs typeface="Arial" panose="020B0604020202020204" pitchFamily="34" charset="0"/>
                <a:sym typeface="Wingdings" panose="05000000000000000000" pitchFamily="2" charset="2"/>
              </a:rPr>
              <a:t> Long</a:t>
            </a:r>
          </a:p>
          <a:p>
            <a:pPr algn="l"/>
            <a:r>
              <a:rPr lang="en-US" sz="200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668E70B7-574D-47A3-B08C-9B9F56CA8631}"/>
              </a:ext>
            </a:extLst>
          </p:cNvPr>
          <p:cNvSpPr txBox="1"/>
          <p:nvPr/>
        </p:nvSpPr>
        <p:spPr>
          <a:xfrm>
            <a:off x="460828" y="194442"/>
            <a:ext cx="8363857" cy="2172198"/>
          </a:xfrm>
          <a:prstGeom prst="rect">
            <a:avLst/>
          </a:prstGeom>
          <a:noFill/>
        </p:spPr>
        <p:txBody>
          <a:bodyPr wrap="square">
            <a:spAutoFit/>
          </a:bodyPr>
          <a:lstStyle/>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57</a:t>
            </a:r>
            <a:r>
              <a:rPr lang="vi-VN" sz="1800">
                <a:effectLst/>
                <a:latin typeface="Times New Roman" panose="02020603050405020304" pitchFamily="18" charset="0"/>
                <a:ea typeface="Arial" panose="020B0604020202020204" pitchFamily="34" charset="0"/>
                <a:cs typeface="Times New Roman" panose="02020603050405020304" pitchFamily="18" charset="0"/>
              </a:rPr>
              <a:t>. Theo định nghĩa, thế nào là ung thư dạ dày giai đoạn sớm?</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a. Ung thư chỉ ở lớp niêm mạc</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b. Ung thư chỉ ở lớp niêm mạc và dưới niêm mạc</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 Ung thư không có di căn hạch vùng</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d. Ung thư chỉ ở một vị trí của dạ dày</a:t>
            </a:r>
            <a:endParaRPr lang="en-US" sz="140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5" name="Picture 4" descr="Text&#10;&#10;Description automatically generated">
            <a:extLst>
              <a:ext uri="{FF2B5EF4-FFF2-40B4-BE49-F238E27FC236}">
                <a16:creationId xmlns:a16="http://schemas.microsoft.com/office/drawing/2014/main" id="{B8F89E95-684E-47BF-A722-413CC3D9CBEE}"/>
              </a:ext>
            </a:extLst>
          </p:cNvPr>
          <p:cNvPicPr>
            <a:picLocks noChangeAspect="1"/>
          </p:cNvPicPr>
          <p:nvPr/>
        </p:nvPicPr>
        <p:blipFill>
          <a:blip r:embed="rId3"/>
          <a:stretch>
            <a:fillRect/>
          </a:stretch>
        </p:blipFill>
        <p:spPr>
          <a:xfrm>
            <a:off x="75684" y="3257407"/>
            <a:ext cx="7392432" cy="2038635"/>
          </a:xfrm>
          <a:prstGeom prst="rect">
            <a:avLst/>
          </a:prstGeom>
        </p:spPr>
      </p:pic>
      <p:pic>
        <p:nvPicPr>
          <p:cNvPr id="6" name="Picture 5" descr="Text&#10;&#10;Description automatically generated">
            <a:extLst>
              <a:ext uri="{FF2B5EF4-FFF2-40B4-BE49-F238E27FC236}">
                <a16:creationId xmlns:a16="http://schemas.microsoft.com/office/drawing/2014/main" id="{BFFEB7EB-85FA-44A6-8FCE-65B55892F458}"/>
              </a:ext>
            </a:extLst>
          </p:cNvPr>
          <p:cNvPicPr>
            <a:picLocks noChangeAspect="1"/>
          </p:cNvPicPr>
          <p:nvPr/>
        </p:nvPicPr>
        <p:blipFill>
          <a:blip r:embed="rId4"/>
          <a:stretch>
            <a:fillRect/>
          </a:stretch>
        </p:blipFill>
        <p:spPr>
          <a:xfrm>
            <a:off x="2902998" y="4789818"/>
            <a:ext cx="5726378" cy="1445494"/>
          </a:xfrm>
          <a:prstGeom prst="rect">
            <a:avLst/>
          </a:prstGeom>
        </p:spPr>
      </p:pic>
    </p:spTree>
    <p:extLst>
      <p:ext uri="{BB962C8B-B14F-4D97-AF65-F5344CB8AC3E}">
        <p14:creationId xmlns:p14="http://schemas.microsoft.com/office/powerpoint/2010/main" val="33100597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sp>
        <p:nvSpPr>
          <p:cNvPr id="4" name="TextBox 3">
            <a:extLst>
              <a:ext uri="{FF2B5EF4-FFF2-40B4-BE49-F238E27FC236}">
                <a16:creationId xmlns:a16="http://schemas.microsoft.com/office/drawing/2014/main" id="{B8D2D675-E6AA-442E-94CA-3250916A78B3}"/>
              </a:ext>
            </a:extLst>
          </p:cNvPr>
          <p:cNvSpPr txBox="1"/>
          <p:nvPr/>
        </p:nvSpPr>
        <p:spPr>
          <a:xfrm>
            <a:off x="460829" y="314912"/>
            <a:ext cx="4608284" cy="2490746"/>
          </a:xfrm>
          <a:prstGeom prst="rect">
            <a:avLst/>
          </a:prstGeom>
          <a:noFill/>
        </p:spPr>
        <p:txBody>
          <a:bodyPr wrap="square">
            <a:spAutoFit/>
          </a:bodyPr>
          <a:lstStyle/>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58</a:t>
            </a:r>
            <a:r>
              <a:rPr lang="vi-VN" sz="1800">
                <a:effectLst/>
                <a:latin typeface="Times New Roman" panose="02020603050405020304" pitchFamily="18" charset="0"/>
                <a:ea typeface="Arial" panose="020B0604020202020204" pitchFamily="34" charset="0"/>
                <a:cs typeface="Times New Roman" panose="02020603050405020304" pitchFamily="18" charset="0"/>
              </a:rPr>
              <a:t>. Triệu chứng nào sau đây thường gặp ở ung thư dạ dày giai đoạn sớm?</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a. Sờ được khối u bụng</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b. Thiếu máu</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 Chán ăn</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d. Nôn ói</a:t>
            </a:r>
            <a:endParaRPr lang="en-US"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6179436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Y15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2217395374"/>
      </p:ext>
    </p:extLst>
  </p:cSld>
  <p:clrMapOvr>
    <a:overrideClrMapping bg1="dk1" tx1="lt1" bg2="dk2" tx2="lt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Y14HK1</a:t>
            </a:r>
          </a:p>
        </p:txBody>
      </p:sp>
    </p:spTree>
    <p:extLst>
      <p:ext uri="{BB962C8B-B14F-4D97-AF65-F5344CB8AC3E}">
        <p14:creationId xmlns:p14="http://schemas.microsoft.com/office/powerpoint/2010/main" val="382634802"/>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sp>
        <p:nvSpPr>
          <p:cNvPr id="4" name="TextBox 3">
            <a:extLst>
              <a:ext uri="{FF2B5EF4-FFF2-40B4-BE49-F238E27FC236}">
                <a16:creationId xmlns:a16="http://schemas.microsoft.com/office/drawing/2014/main" id="{0F9FB62A-7C41-4C10-A85B-ABF5504C8D8F}"/>
              </a:ext>
            </a:extLst>
          </p:cNvPr>
          <p:cNvSpPr txBox="1"/>
          <p:nvPr/>
        </p:nvSpPr>
        <p:spPr>
          <a:xfrm>
            <a:off x="272143" y="167593"/>
            <a:ext cx="8494485" cy="2942857"/>
          </a:xfrm>
          <a:prstGeom prst="rect">
            <a:avLst/>
          </a:prstGeom>
          <a:noFill/>
        </p:spPr>
        <p:txBody>
          <a:bodyPr wrap="square">
            <a:spAutoFit/>
          </a:bodyPr>
          <a:lstStyle/>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Câu </a:t>
            </a:r>
            <a:r>
              <a:rPr lang="en-US" sz="1800">
                <a:effectLst/>
                <a:latin typeface="Calibri" panose="020F0502020204030204" pitchFamily="34" charset="0"/>
                <a:ea typeface="Arial" panose="020B0604020202020204" pitchFamily="34" charset="0"/>
                <a:cs typeface="Times New Roman" panose="02020603050405020304" pitchFamily="18" charset="0"/>
              </a:rPr>
              <a:t>6</a:t>
            </a:r>
            <a:r>
              <a:rPr lang="vi-VN" sz="1800">
                <a:effectLst/>
                <a:latin typeface="Calibri" panose="020F0502020204030204" pitchFamily="34" charset="0"/>
                <a:ea typeface="Arial" panose="020B0604020202020204" pitchFamily="34" charset="0"/>
                <a:cs typeface="Times New Roman" panose="02020603050405020304" pitchFamily="18" charset="0"/>
              </a:rPr>
              <a:t>. Nhuộm hóa mô miễn dịch nào sau đây áp dụng cho ung thư dạ dày để điều trị liệu pháp nhắm trúng đích?</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a</a:t>
            </a:r>
            <a:r>
              <a:rPr lang="vi-VN" sz="1800">
                <a:effectLst/>
                <a:latin typeface="Calibri" panose="020F0502020204030204" pitchFamily="34" charset="0"/>
                <a:ea typeface="Arial" panose="020B0604020202020204" pitchFamily="34" charset="0"/>
                <a:cs typeface="Times New Roman" panose="02020603050405020304" pitchFamily="18" charset="0"/>
              </a:rPr>
              <a:t>.	CD 20</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b</a:t>
            </a:r>
            <a:r>
              <a:rPr lang="vi-VN" sz="1800">
                <a:effectLst/>
                <a:latin typeface="Calibri" panose="020F0502020204030204" pitchFamily="34" charset="0"/>
                <a:ea typeface="Arial" panose="020B0604020202020204" pitchFamily="34" charset="0"/>
                <a:cs typeface="Times New Roman" panose="02020603050405020304" pitchFamily="18" charset="0"/>
              </a:rPr>
              <a:t>.	CD 117</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c</a:t>
            </a:r>
            <a:r>
              <a:rPr lang="vi-VN" sz="1800">
                <a:effectLst/>
                <a:latin typeface="Calibri" panose="020F0502020204030204" pitchFamily="34" charset="0"/>
                <a:ea typeface="Arial" panose="020B0604020202020204" pitchFamily="34" charset="0"/>
                <a:cs typeface="Times New Roman" panose="02020603050405020304" pitchFamily="18" charset="0"/>
              </a:rPr>
              <a:t>.	Her 2</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d</a:t>
            </a:r>
            <a:r>
              <a:rPr lang="vi-VN" sz="1800">
                <a:effectLst/>
                <a:latin typeface="Calibri" panose="020F0502020204030204" pitchFamily="34" charset="0"/>
                <a:ea typeface="Arial" panose="020B0604020202020204" pitchFamily="34" charset="0"/>
                <a:cs typeface="Times New Roman" panose="02020603050405020304" pitchFamily="18" charset="0"/>
              </a:rPr>
              <a:t>.	P53</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e</a:t>
            </a:r>
            <a:r>
              <a:rPr lang="vi-VN" sz="1800">
                <a:effectLst/>
                <a:latin typeface="Calibri" panose="020F0502020204030204" pitchFamily="34" charset="0"/>
                <a:ea typeface="Arial" panose="020B0604020202020204" pitchFamily="34" charset="0"/>
                <a:cs typeface="Times New Roman" panose="02020603050405020304" pitchFamily="18" charset="0"/>
              </a:rPr>
              <a:t>.	Ki 67</a:t>
            </a:r>
            <a:endParaRPr lang="en-US"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69610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790950"/>
            <a:ext cx="9144000" cy="2872608"/>
          </a:xfrm>
        </p:spPr>
        <p:txBody>
          <a:bodyPr>
            <a:normAutofit/>
          </a:bodyPr>
          <a:lstStyle/>
          <a:p>
            <a:pPr algn="l"/>
            <a:r>
              <a:rPr lang="en-US" sz="2000">
                <a:latin typeface="Arial" panose="020B0604020202020204" pitchFamily="34" charset="0"/>
                <a:cs typeface="Arial" panose="020B0604020202020204" pitchFamily="34" charset="0"/>
              </a:rPr>
              <a:t>Note:   </a:t>
            </a:r>
          </a:p>
        </p:txBody>
      </p:sp>
      <p:sp>
        <p:nvSpPr>
          <p:cNvPr id="4" name="TextBox 3">
            <a:extLst>
              <a:ext uri="{FF2B5EF4-FFF2-40B4-BE49-F238E27FC236}">
                <a16:creationId xmlns:a16="http://schemas.microsoft.com/office/drawing/2014/main" id="{BA673323-2C1A-462F-B1FD-DA06946E19F8}"/>
              </a:ext>
            </a:extLst>
          </p:cNvPr>
          <p:cNvSpPr txBox="1"/>
          <p:nvPr/>
        </p:nvSpPr>
        <p:spPr>
          <a:xfrm>
            <a:off x="-1" y="0"/>
            <a:ext cx="9143999" cy="3708195"/>
          </a:xfrm>
          <a:prstGeom prst="rect">
            <a:avLst/>
          </a:prstGeom>
          <a:noFill/>
        </p:spPr>
        <p:txBody>
          <a:bodyPr wrap="square">
            <a:spAutoFit/>
          </a:bodyPr>
          <a:lstStyle/>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Câu </a:t>
            </a:r>
            <a:r>
              <a:rPr lang="en-US" sz="1800">
                <a:effectLst/>
                <a:latin typeface="Calibri" panose="020F0502020204030204" pitchFamily="34" charset="0"/>
                <a:ea typeface="Arial" panose="020B0604020202020204" pitchFamily="34" charset="0"/>
                <a:cs typeface="Times New Roman" panose="02020603050405020304" pitchFamily="18" charset="0"/>
              </a:rPr>
              <a:t>11</a:t>
            </a:r>
            <a:r>
              <a:rPr lang="vi-VN" sz="1800">
                <a:effectLst/>
                <a:latin typeface="Calibri" panose="020F0502020204030204" pitchFamily="34" charset="0"/>
                <a:ea typeface="Arial" panose="020B0604020202020204" pitchFamily="34" charset="0"/>
                <a:cs typeface="Times New Roman" panose="02020603050405020304" pitchFamily="18" charset="0"/>
              </a:rPr>
              <a:t>. Bệnh nhân, nam, </a:t>
            </a:r>
            <a:r>
              <a:rPr lang="en-US" sz="1800">
                <a:effectLst/>
                <a:latin typeface="Calibri" panose="020F0502020204030204" pitchFamily="34" charset="0"/>
                <a:ea typeface="Arial" panose="020B0604020202020204" pitchFamily="34" charset="0"/>
                <a:cs typeface="Times New Roman" panose="02020603050405020304" pitchFamily="18" charset="0"/>
              </a:rPr>
              <a:t>72</a:t>
            </a:r>
            <a:r>
              <a:rPr lang="vi-VN" sz="1800">
                <a:effectLst/>
                <a:latin typeface="Calibri" panose="020F0502020204030204" pitchFamily="34" charset="0"/>
                <a:ea typeface="Arial" panose="020B0604020202020204" pitchFamily="34" charset="0"/>
                <a:cs typeface="Times New Roman" panose="02020603050405020304" pitchFamily="18" charset="0"/>
              </a:rPr>
              <a:t> tuổi, đến khám vì gần đây bị mệt mỏi, chán ăn, đầy bụng, ăn uống không tiêu</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đau</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nhẹ</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trên</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rốn</a:t>
            </a:r>
            <a:r>
              <a:rPr lang="en-US" sz="1800">
                <a:effectLst/>
                <a:latin typeface="Calibri" panose="020F0502020204030204" pitchFamily="34" charset="0"/>
                <a:ea typeface="Arial" panose="020B0604020202020204" pitchFamily="34" charset="0"/>
                <a:cs typeface="Times New Roman" panose="02020603050405020304" pitchFamily="18" charset="0"/>
              </a:rPr>
              <a:t>.</a:t>
            </a:r>
            <a:r>
              <a:rPr lang="vi-VN" sz="1800">
                <a:effectLst/>
                <a:latin typeface="Calibri" panose="020F0502020204030204" pitchFamily="34" charset="0"/>
                <a:ea typeface="Arial" panose="020B0604020202020204" pitchFamily="34" charset="0"/>
                <a:cs typeface="Times New Roman" panose="02020603050405020304" pitchFamily="18" charset="0"/>
              </a:rPr>
              <a:t> Khám lâm sàng phát hiện da niêm hồng nhạt, bụng mềm, không có khối u. </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Chỉ định nào sau đây là phù hợp?</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a.	Điều trị </a:t>
            </a:r>
            <a:r>
              <a:rPr lang="en-US" sz="1800" err="1">
                <a:effectLst/>
                <a:latin typeface="Calibri" panose="020F0502020204030204" pitchFamily="34" charset="0"/>
                <a:ea typeface="Arial" panose="020B0604020202020204" pitchFamily="34" charset="0"/>
                <a:cs typeface="Times New Roman" panose="02020603050405020304" pitchFamily="18" charset="0"/>
              </a:rPr>
              <a:t>viêm</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dạ</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dày</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khoảng</a:t>
            </a:r>
            <a:r>
              <a:rPr lang="en-US" sz="1800">
                <a:effectLst/>
                <a:latin typeface="Calibri" panose="020F0502020204030204" pitchFamily="34" charset="0"/>
                <a:ea typeface="Arial" panose="020B0604020202020204" pitchFamily="34" charset="0"/>
                <a:cs typeface="Times New Roman" panose="02020603050405020304" pitchFamily="18" charset="0"/>
              </a:rPr>
              <a:t> 1 </a:t>
            </a:r>
            <a:r>
              <a:rPr lang="en-US" sz="1800" err="1">
                <a:effectLst/>
                <a:latin typeface="Calibri" panose="020F0502020204030204" pitchFamily="34" charset="0"/>
                <a:ea typeface="Arial" panose="020B0604020202020204" pitchFamily="34" charset="0"/>
                <a:cs typeface="Times New Roman" panose="02020603050405020304" pitchFamily="18" charset="0"/>
              </a:rPr>
              <a:t>tháng</a:t>
            </a:r>
            <a:r>
              <a:rPr lang="vi-VN" sz="1800">
                <a:effectLst/>
                <a:latin typeface="Calibri" panose="020F0502020204030204" pitchFamily="34" charset="0"/>
                <a:ea typeface="Arial" panose="020B0604020202020204" pitchFamily="34" charset="0"/>
                <a:cs typeface="Times New Roman" panose="02020603050405020304" pitchFamily="18" charset="0"/>
              </a:rPr>
              <a:t>			</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b.	Chụp đối quang kép dạ dày</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	Chụp cắt lớp vi tính bụng chậu cản quang		</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d.	Nội soi dạ dày	</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e.	</a:t>
            </a:r>
            <a:r>
              <a:rPr lang="en-US" sz="1800" err="1">
                <a:effectLst/>
                <a:latin typeface="Calibri" panose="020F0502020204030204" pitchFamily="34" charset="0"/>
                <a:ea typeface="Arial" panose="020B0604020202020204" pitchFamily="34" charset="0"/>
                <a:cs typeface="Times New Roman" panose="02020603050405020304" pitchFamily="18" charset="0"/>
              </a:rPr>
              <a:t>Nội</a:t>
            </a:r>
            <a:r>
              <a:rPr lang="en-US" sz="1800">
                <a:effectLst/>
                <a:latin typeface="Calibri" panose="020F0502020204030204" pitchFamily="34" charset="0"/>
                <a:ea typeface="Arial" panose="020B0604020202020204" pitchFamily="34" charset="0"/>
                <a:cs typeface="Times New Roman" panose="02020603050405020304" pitchFamily="18" charset="0"/>
              </a:rPr>
              <a:t> soi </a:t>
            </a:r>
            <a:r>
              <a:rPr lang="en-US" sz="1800" err="1">
                <a:effectLst/>
                <a:latin typeface="Calibri" panose="020F0502020204030204" pitchFamily="34" charset="0"/>
                <a:ea typeface="Arial" panose="020B0604020202020204" pitchFamily="34" charset="0"/>
                <a:cs typeface="Times New Roman" panose="02020603050405020304" pitchFamily="18" charset="0"/>
              </a:rPr>
              <a:t>đại</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tràng</a:t>
            </a:r>
            <a:endParaRPr lang="en-US"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4386978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sp>
        <p:nvSpPr>
          <p:cNvPr id="4" name="TextBox 3">
            <a:extLst>
              <a:ext uri="{FF2B5EF4-FFF2-40B4-BE49-F238E27FC236}">
                <a16:creationId xmlns:a16="http://schemas.microsoft.com/office/drawing/2014/main" id="{3A55BE67-A52B-4158-A14B-DC980690F511}"/>
              </a:ext>
            </a:extLst>
          </p:cNvPr>
          <p:cNvSpPr txBox="1"/>
          <p:nvPr/>
        </p:nvSpPr>
        <p:spPr>
          <a:xfrm>
            <a:off x="0" y="0"/>
            <a:ext cx="9042400" cy="3093154"/>
          </a:xfrm>
          <a:prstGeom prst="rect">
            <a:avLst/>
          </a:prstGeom>
          <a:noFill/>
        </p:spPr>
        <p:txBody>
          <a:bodyPr wrap="square">
            <a:spAutoFit/>
          </a:bodyPr>
          <a:lstStyle/>
          <a:p>
            <a:pPr algn="just">
              <a:tabLst>
                <a:tab pos="-114300" algn="l"/>
              </a:tabLst>
            </a:pPr>
            <a:r>
              <a:rPr lang="vi-VN" sz="1500">
                <a:effectLst/>
                <a:latin typeface="Calibri" panose="020F0502020204030204" pitchFamily="34" charset="0"/>
                <a:ea typeface="Arial" panose="020B0604020202020204" pitchFamily="34" charset="0"/>
                <a:cs typeface="Times New Roman" panose="02020603050405020304" pitchFamily="18" charset="0"/>
              </a:rPr>
              <a:t>Câu </a:t>
            </a:r>
            <a:r>
              <a:rPr lang="en-US" sz="1500">
                <a:effectLst/>
                <a:latin typeface="Calibri" panose="020F0502020204030204" pitchFamily="34" charset="0"/>
                <a:ea typeface="Arial" panose="020B0604020202020204" pitchFamily="34" charset="0"/>
                <a:cs typeface="Times New Roman" panose="02020603050405020304" pitchFamily="18" charset="0"/>
              </a:rPr>
              <a:t>18</a:t>
            </a:r>
            <a:r>
              <a:rPr lang="vi-VN" sz="1500">
                <a:effectLst/>
                <a:latin typeface="Calibri" panose="020F0502020204030204" pitchFamily="34" charset="0"/>
                <a:ea typeface="Arial" panose="020B0604020202020204" pitchFamily="34" charset="0"/>
                <a:cs typeface="Times New Roman" panose="02020603050405020304" pitchFamily="18" charset="0"/>
              </a:rPr>
              <a:t>.</a:t>
            </a:r>
            <a:r>
              <a:rPr lang="en-US" sz="1500">
                <a:effectLst/>
                <a:latin typeface="Calibri" panose="020F0502020204030204" pitchFamily="34" charset="0"/>
                <a:ea typeface="Arial" panose="020B0604020202020204" pitchFamily="34" charset="0"/>
                <a:cs typeface="Times New Roman" panose="02020603050405020304" pitchFamily="18" charset="0"/>
              </a:rPr>
              <a:t> BN </a:t>
            </a:r>
            <a:r>
              <a:rPr lang="en-US" sz="1500" err="1">
                <a:effectLst/>
                <a:latin typeface="Calibri" panose="020F0502020204030204" pitchFamily="34" charset="0"/>
                <a:ea typeface="Arial" panose="020B0604020202020204" pitchFamily="34" charset="0"/>
                <a:cs typeface="Times New Roman" panose="02020603050405020304" pitchFamily="18" charset="0"/>
              </a:rPr>
              <a:t>nam</a:t>
            </a:r>
            <a:r>
              <a:rPr lang="en-US" sz="1500">
                <a:effectLst/>
                <a:latin typeface="Calibri" panose="020F0502020204030204" pitchFamily="34" charset="0"/>
                <a:ea typeface="Arial" panose="020B0604020202020204" pitchFamily="34" charset="0"/>
                <a:cs typeface="Times New Roman" panose="02020603050405020304" pitchFamily="18" charset="0"/>
              </a:rPr>
              <a:t>, 67 </a:t>
            </a:r>
            <a:r>
              <a:rPr lang="en-US" sz="1500" err="1">
                <a:effectLst/>
                <a:latin typeface="Calibri" panose="020F0502020204030204" pitchFamily="34" charset="0"/>
                <a:ea typeface="Arial" panose="020B0604020202020204" pitchFamily="34" charset="0"/>
                <a:cs typeface="Times New Roman" panose="02020603050405020304" pitchFamily="18" charset="0"/>
              </a:rPr>
              <a:t>tuổi</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nhập</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viện</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vì</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đau</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thượng</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vị</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kèm</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ói</a:t>
            </a:r>
            <a:endParaRPr lang="en-US" sz="15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en-US" sz="1500">
                <a:effectLst/>
                <a:latin typeface="Calibri" panose="020F0502020204030204" pitchFamily="34" charset="0"/>
                <a:ea typeface="Arial" panose="020B0604020202020204" pitchFamily="34" charset="0"/>
                <a:cs typeface="Times New Roman" panose="02020603050405020304" pitchFamily="18" charset="0"/>
              </a:rPr>
              <a:t>BN </a:t>
            </a:r>
            <a:r>
              <a:rPr lang="en-US" sz="1500" err="1">
                <a:effectLst/>
                <a:latin typeface="Calibri" panose="020F0502020204030204" pitchFamily="34" charset="0"/>
                <a:ea typeface="Arial" panose="020B0604020202020204" pitchFamily="34" charset="0"/>
                <a:cs typeface="Times New Roman" panose="02020603050405020304" pitchFamily="18" charset="0"/>
              </a:rPr>
              <a:t>khai</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khoảng</a:t>
            </a:r>
            <a:r>
              <a:rPr lang="en-US" sz="1500">
                <a:effectLst/>
                <a:latin typeface="Calibri" panose="020F0502020204030204" pitchFamily="34" charset="0"/>
                <a:ea typeface="Arial" panose="020B0604020202020204" pitchFamily="34" charset="0"/>
                <a:cs typeface="Times New Roman" panose="02020603050405020304" pitchFamily="18" charset="0"/>
              </a:rPr>
              <a:t> 2 </a:t>
            </a:r>
            <a:r>
              <a:rPr lang="en-US" sz="1500" err="1">
                <a:effectLst/>
                <a:latin typeface="Calibri" panose="020F0502020204030204" pitchFamily="34" charset="0"/>
                <a:ea typeface="Arial" panose="020B0604020202020204" pitchFamily="34" charset="0"/>
                <a:cs typeface="Times New Roman" panose="02020603050405020304" pitchFamily="18" charset="0"/>
              </a:rPr>
              <a:t>tuần</a:t>
            </a:r>
            <a:r>
              <a:rPr lang="en-US" sz="1500">
                <a:effectLst/>
                <a:latin typeface="Calibri" panose="020F0502020204030204" pitchFamily="34" charset="0"/>
                <a:ea typeface="Arial" panose="020B0604020202020204" pitchFamily="34" charset="0"/>
                <a:cs typeface="Times New Roman" panose="02020603050405020304" pitchFamily="18" charset="0"/>
              </a:rPr>
              <a:t> nay </a:t>
            </a:r>
            <a:r>
              <a:rPr lang="en-US" sz="1500" err="1">
                <a:effectLst/>
                <a:latin typeface="Calibri" panose="020F0502020204030204" pitchFamily="34" charset="0"/>
                <a:ea typeface="Arial" panose="020B0604020202020204" pitchFamily="34" charset="0"/>
                <a:cs typeface="Times New Roman" panose="02020603050405020304" pitchFamily="18" charset="0"/>
              </a:rPr>
              <a:t>có</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triệu</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chứng</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buồn</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nôn</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và</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nôn</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sau</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ăn</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nên</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bệnh</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nhân</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chỉ</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dám</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ăn</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rất</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ít</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kèm</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đau</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thượng</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vị</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âm</a:t>
            </a:r>
            <a:r>
              <a:rPr lang="en-US" sz="1500">
                <a:effectLst/>
                <a:latin typeface="Calibri" panose="020F0502020204030204" pitchFamily="34" charset="0"/>
                <a:ea typeface="Arial" panose="020B0604020202020204" pitchFamily="34" charset="0"/>
                <a:cs typeface="Times New Roman" panose="02020603050405020304" pitchFamily="18" charset="0"/>
              </a:rPr>
              <a:t> ỉ. </a:t>
            </a:r>
            <a:r>
              <a:rPr lang="en-US" sz="1500" err="1">
                <a:effectLst/>
                <a:latin typeface="Calibri" panose="020F0502020204030204" pitchFamily="34" charset="0"/>
                <a:ea typeface="Arial" panose="020B0604020202020204" pitchFamily="34" charset="0"/>
                <a:cs typeface="Times New Roman" panose="02020603050405020304" pitchFamily="18" charset="0"/>
              </a:rPr>
              <a:t>Đi</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tiêu</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được</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phân</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đen</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sệt</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Tiểu</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hơi</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ít</a:t>
            </a:r>
            <a:r>
              <a:rPr lang="en-US" sz="1500">
                <a:effectLst/>
                <a:latin typeface="Calibri" panose="020F0502020204030204" pitchFamily="34" charset="0"/>
                <a:ea typeface="Arial" panose="020B0604020202020204" pitchFamily="34" charset="0"/>
                <a:cs typeface="Times New Roman" panose="02020603050405020304" pitchFamily="18" charset="0"/>
              </a:rPr>
              <a:t> so </a:t>
            </a:r>
            <a:r>
              <a:rPr lang="en-US" sz="1500" err="1">
                <a:effectLst/>
                <a:latin typeface="Calibri" panose="020F0502020204030204" pitchFamily="34" charset="0"/>
                <a:ea typeface="Arial" panose="020B0604020202020204" pitchFamily="34" charset="0"/>
                <a:cs typeface="Times New Roman" panose="02020603050405020304" pitchFamily="18" charset="0"/>
              </a:rPr>
              <a:t>với</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trước</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khi</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bệnh</a:t>
            </a:r>
            <a:r>
              <a:rPr lang="en-US" sz="1500">
                <a:effectLst/>
                <a:latin typeface="Calibri" panose="020F0502020204030204" pitchFamily="34" charset="0"/>
                <a:ea typeface="Arial" panose="020B0604020202020204" pitchFamily="34" charset="0"/>
                <a:cs typeface="Times New Roman" panose="02020603050405020304" pitchFamily="18" charset="0"/>
              </a:rPr>
              <a:t>.</a:t>
            </a:r>
            <a:endParaRPr lang="en-US" sz="15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en-US" sz="1500" err="1">
                <a:effectLst/>
                <a:latin typeface="Calibri" panose="020F0502020204030204" pitchFamily="34" charset="0"/>
                <a:ea typeface="Arial" panose="020B0604020202020204" pitchFamily="34" charset="0"/>
                <a:cs typeface="Times New Roman" panose="02020603050405020304" pitchFamily="18" charset="0"/>
              </a:rPr>
              <a:t>Tiền</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căn</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đái</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tháo</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đường</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điều</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trị</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thường</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xuyên</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chưa</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từng</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phẫu</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thuật</a:t>
            </a:r>
            <a:endParaRPr lang="en-US" sz="15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en-US" sz="1500" err="1">
                <a:effectLst/>
                <a:latin typeface="Calibri" panose="020F0502020204030204" pitchFamily="34" charset="0"/>
                <a:ea typeface="Arial" panose="020B0604020202020204" pitchFamily="34" charset="0"/>
                <a:cs typeface="Times New Roman" panose="02020603050405020304" pitchFamily="18" charset="0"/>
              </a:rPr>
              <a:t>Khám</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suy</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dinh</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dưỡng</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thiếu</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máu</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nhẹ</a:t>
            </a:r>
            <a:r>
              <a:rPr lang="en-US" sz="1500">
                <a:effectLst/>
                <a:latin typeface="Calibri" panose="020F0502020204030204" pitchFamily="34" charset="0"/>
                <a:ea typeface="Arial" panose="020B0604020202020204" pitchFamily="34" charset="0"/>
                <a:cs typeface="Times New Roman" panose="02020603050405020304" pitchFamily="18" charset="0"/>
              </a:rPr>
              <a:t>, da </a:t>
            </a:r>
            <a:r>
              <a:rPr lang="en-US" sz="1500" err="1">
                <a:effectLst/>
                <a:latin typeface="Calibri" panose="020F0502020204030204" pitchFamily="34" charset="0"/>
                <a:ea typeface="Arial" panose="020B0604020202020204" pitchFamily="34" charset="0"/>
                <a:cs typeface="Times New Roman" panose="02020603050405020304" pitchFamily="18" charset="0"/>
              </a:rPr>
              <a:t>khô</a:t>
            </a:r>
            <a:r>
              <a:rPr lang="en-US" sz="1500">
                <a:effectLst/>
                <a:latin typeface="Calibri" panose="020F0502020204030204" pitchFamily="34" charset="0"/>
                <a:ea typeface="Arial" panose="020B0604020202020204" pitchFamily="34" charset="0"/>
                <a:cs typeface="Times New Roman" panose="02020603050405020304" pitchFamily="18" charset="0"/>
              </a:rPr>
              <a:t>, M 110 l/</a:t>
            </a:r>
            <a:r>
              <a:rPr lang="en-US" sz="1500" err="1">
                <a:effectLst/>
                <a:latin typeface="Calibri" panose="020F0502020204030204" pitchFamily="34" charset="0"/>
                <a:ea typeface="Arial" panose="020B0604020202020204" pitchFamily="34" charset="0"/>
                <a:cs typeface="Times New Roman" panose="02020603050405020304" pitchFamily="18" charset="0"/>
              </a:rPr>
              <a:t>ph</a:t>
            </a:r>
            <a:r>
              <a:rPr lang="en-US" sz="1500">
                <a:effectLst/>
                <a:latin typeface="Calibri" panose="020F0502020204030204" pitchFamily="34" charset="0"/>
                <a:ea typeface="Arial" panose="020B0604020202020204" pitchFamily="34" charset="0"/>
                <a:cs typeface="Times New Roman" panose="02020603050405020304" pitchFamily="18" charset="0"/>
              </a:rPr>
              <a:t>, HA 100/70 mmHg. </a:t>
            </a:r>
            <a:r>
              <a:rPr lang="en-US" sz="1500" err="1">
                <a:effectLst/>
                <a:latin typeface="Calibri" panose="020F0502020204030204" pitchFamily="34" charset="0"/>
                <a:ea typeface="Arial" panose="020B0604020202020204" pitchFamily="34" charset="0"/>
                <a:cs typeface="Times New Roman" panose="02020603050405020304" pitchFamily="18" charset="0"/>
              </a:rPr>
              <a:t>Bụng</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mềm</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ấn</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đau</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nhẹ</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thượng</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vị</a:t>
            </a:r>
            <a:r>
              <a:rPr lang="en-US" sz="1500">
                <a:effectLst/>
                <a:latin typeface="Calibri" panose="020F0502020204030204" pitchFamily="34" charset="0"/>
                <a:ea typeface="Arial" panose="020B0604020202020204" pitchFamily="34" charset="0"/>
                <a:cs typeface="Times New Roman" panose="02020603050405020304" pitchFamily="18" charset="0"/>
              </a:rPr>
              <a:t>, không </a:t>
            </a:r>
            <a:r>
              <a:rPr lang="en-US" sz="1500" err="1">
                <a:effectLst/>
                <a:latin typeface="Calibri" panose="020F0502020204030204" pitchFamily="34" charset="0"/>
                <a:ea typeface="Arial" panose="020B0604020202020204" pitchFamily="34" charset="0"/>
                <a:cs typeface="Times New Roman" panose="02020603050405020304" pitchFamily="18" charset="0"/>
              </a:rPr>
              <a:t>sờ</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thấy</a:t>
            </a:r>
            <a:r>
              <a:rPr lang="en-US" sz="1500">
                <a:effectLst/>
                <a:latin typeface="Calibri" panose="020F0502020204030204" pitchFamily="34" charset="0"/>
                <a:ea typeface="Arial" panose="020B0604020202020204" pitchFamily="34" charset="0"/>
                <a:cs typeface="Times New Roman" panose="02020603050405020304" pitchFamily="18" charset="0"/>
              </a:rPr>
              <a:t> u</a:t>
            </a:r>
            <a:endParaRPr lang="en-US" sz="15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en-US" sz="1500" err="1">
                <a:effectLst/>
                <a:latin typeface="Calibri" panose="020F0502020204030204" pitchFamily="34" charset="0"/>
                <a:ea typeface="Arial" panose="020B0604020202020204" pitchFamily="34" charset="0"/>
                <a:cs typeface="Times New Roman" panose="02020603050405020304" pitchFamily="18" charset="0"/>
              </a:rPr>
              <a:t>Nội</a:t>
            </a:r>
            <a:r>
              <a:rPr lang="en-US" sz="1500">
                <a:effectLst/>
                <a:latin typeface="Calibri" panose="020F0502020204030204" pitchFamily="34" charset="0"/>
                <a:ea typeface="Arial" panose="020B0604020202020204" pitchFamily="34" charset="0"/>
                <a:cs typeface="Times New Roman" panose="02020603050405020304" pitchFamily="18" charset="0"/>
              </a:rPr>
              <a:t> soi: </a:t>
            </a:r>
            <a:r>
              <a:rPr lang="en-US" sz="1500" err="1">
                <a:effectLst/>
                <a:latin typeface="Calibri" panose="020F0502020204030204" pitchFamily="34" charset="0"/>
                <a:ea typeface="Arial" panose="020B0604020202020204" pitchFamily="34" charset="0"/>
                <a:cs typeface="Times New Roman" panose="02020603050405020304" pitchFamily="18" charset="0"/>
              </a:rPr>
              <a:t>dạ</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dày</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còn</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đọng</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nhiều</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dịch</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và</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thức</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ăn</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cũ</a:t>
            </a:r>
            <a:r>
              <a:rPr lang="en-US" sz="1500">
                <a:effectLst/>
                <a:latin typeface="Calibri" panose="020F0502020204030204" pitchFamily="34" charset="0"/>
                <a:ea typeface="Arial" panose="020B0604020202020204" pitchFamily="34" charset="0"/>
                <a:cs typeface="Times New Roman" panose="02020603050405020304" pitchFamily="18" charset="0"/>
              </a:rPr>
              <a:t>, không </a:t>
            </a:r>
            <a:r>
              <a:rPr lang="en-US" sz="1500" err="1">
                <a:effectLst/>
                <a:latin typeface="Calibri" panose="020F0502020204030204" pitchFamily="34" charset="0"/>
                <a:ea typeface="Arial" panose="020B0604020202020204" pitchFamily="34" charset="0"/>
                <a:cs typeface="Times New Roman" panose="02020603050405020304" pitchFamily="18" charset="0"/>
              </a:rPr>
              <a:t>quan</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sát</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được</a:t>
            </a:r>
            <a:r>
              <a:rPr lang="en-US" sz="1500">
                <a:effectLst/>
                <a:latin typeface="Calibri" panose="020F0502020204030204" pitchFamily="34" charset="0"/>
                <a:ea typeface="Arial" panose="020B0604020202020204" pitchFamily="34" charset="0"/>
                <a:cs typeface="Times New Roman" panose="02020603050405020304" pitchFamily="18" charset="0"/>
              </a:rPr>
              <a:t>  </a:t>
            </a:r>
            <a:endParaRPr lang="en-US" sz="15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en-US" sz="1500" err="1">
                <a:effectLst/>
                <a:latin typeface="Calibri" panose="020F0502020204030204" pitchFamily="34" charset="0"/>
                <a:ea typeface="Arial" panose="020B0604020202020204" pitchFamily="34" charset="0"/>
                <a:cs typeface="Times New Roman" panose="02020603050405020304" pitchFamily="18" charset="0"/>
              </a:rPr>
              <a:t>Xử</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trí</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nào</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tiếp</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theo</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là</a:t>
            </a:r>
            <a:r>
              <a:rPr lang="en-US" sz="1500">
                <a:effectLst/>
                <a:latin typeface="Calibri" panose="020F0502020204030204" pitchFamily="34" charset="0"/>
                <a:ea typeface="Arial" panose="020B0604020202020204" pitchFamily="34" charset="0"/>
                <a:cs typeface="Times New Roman" panose="02020603050405020304" pitchFamily="18" charset="0"/>
              </a:rPr>
              <a:t> KHÔNG PHÙ HỢP?</a:t>
            </a:r>
            <a:endParaRPr lang="en-US" sz="15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en-US" sz="1500">
                <a:effectLst/>
                <a:latin typeface="Calibri" panose="020F0502020204030204" pitchFamily="34" charset="0"/>
                <a:ea typeface="Arial" panose="020B0604020202020204" pitchFamily="34" charset="0"/>
                <a:cs typeface="Times New Roman" panose="02020603050405020304" pitchFamily="18" charset="0"/>
              </a:rPr>
              <a:t>a. </a:t>
            </a:r>
            <a:r>
              <a:rPr lang="en-US" sz="1500" err="1">
                <a:effectLst/>
                <a:latin typeface="Calibri" panose="020F0502020204030204" pitchFamily="34" charset="0"/>
                <a:ea typeface="Arial" panose="020B0604020202020204" pitchFamily="34" charset="0"/>
                <a:cs typeface="Times New Roman" panose="02020603050405020304" pitchFamily="18" charset="0"/>
              </a:rPr>
              <a:t>Mổ</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cấp</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cứu</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cắt</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dạ</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dày</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hoặc</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nối</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vị</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tràng</a:t>
            </a:r>
            <a:endParaRPr lang="en-US" sz="15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en-US" sz="1500">
                <a:effectLst/>
                <a:latin typeface="Calibri" panose="020F0502020204030204" pitchFamily="34" charset="0"/>
                <a:ea typeface="Arial" panose="020B0604020202020204" pitchFamily="34" charset="0"/>
                <a:cs typeface="Times New Roman" panose="02020603050405020304" pitchFamily="18" charset="0"/>
              </a:rPr>
              <a:t>b. Đặt </a:t>
            </a:r>
            <a:r>
              <a:rPr lang="en-US" sz="1500" err="1">
                <a:effectLst/>
                <a:latin typeface="Calibri" panose="020F0502020204030204" pitchFamily="34" charset="0"/>
                <a:ea typeface="Arial" panose="020B0604020202020204" pitchFamily="34" charset="0"/>
                <a:cs typeface="Times New Roman" panose="02020603050405020304" pitchFamily="18" charset="0"/>
              </a:rPr>
              <a:t>ống</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thông</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mũi</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dạ</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dày</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hút</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rửa</a:t>
            </a:r>
            <a:endParaRPr lang="en-US" sz="15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en-US" sz="1500">
                <a:effectLst/>
                <a:latin typeface="Calibri" panose="020F0502020204030204" pitchFamily="34" charset="0"/>
                <a:ea typeface="Arial" panose="020B0604020202020204" pitchFamily="34" charset="0"/>
                <a:cs typeface="Times New Roman" panose="02020603050405020304" pitchFamily="18" charset="0"/>
              </a:rPr>
              <a:t>c. </a:t>
            </a:r>
            <a:r>
              <a:rPr lang="en-US" sz="1500" err="1">
                <a:effectLst/>
                <a:latin typeface="Calibri" panose="020F0502020204030204" pitchFamily="34" charset="0"/>
                <a:ea typeface="Arial" panose="020B0604020202020204" pitchFamily="34" charset="0"/>
                <a:cs typeface="Times New Roman" panose="02020603050405020304" pitchFamily="18" charset="0"/>
              </a:rPr>
              <a:t>Bồi</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hoàn</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nước</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điện</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giải</a:t>
            </a:r>
            <a:endParaRPr lang="en-US" sz="15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en-US" sz="1500">
                <a:effectLst/>
                <a:latin typeface="Calibri" panose="020F0502020204030204" pitchFamily="34" charset="0"/>
                <a:ea typeface="Arial" panose="020B0604020202020204" pitchFamily="34" charset="0"/>
                <a:cs typeface="Times New Roman" panose="02020603050405020304" pitchFamily="18" charset="0"/>
              </a:rPr>
              <a:t>d. </a:t>
            </a:r>
            <a:r>
              <a:rPr lang="en-US" sz="1500" err="1">
                <a:effectLst/>
                <a:latin typeface="Calibri" panose="020F0502020204030204" pitchFamily="34" charset="0"/>
                <a:ea typeface="Arial" panose="020B0604020202020204" pitchFamily="34" charset="0"/>
                <a:cs typeface="Times New Roman" panose="02020603050405020304" pitchFamily="18" charset="0"/>
              </a:rPr>
              <a:t>Nuôi</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ăn</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đường</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tĩnh</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mạch</a:t>
            </a:r>
            <a:endParaRPr lang="en-US" sz="15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en-US" sz="1500">
                <a:effectLst/>
                <a:latin typeface="Calibri" panose="020F0502020204030204" pitchFamily="34" charset="0"/>
                <a:ea typeface="Arial" panose="020B0604020202020204" pitchFamily="34" charset="0"/>
                <a:cs typeface="Times New Roman" panose="02020603050405020304" pitchFamily="18" charset="0"/>
              </a:rPr>
              <a:t>e. </a:t>
            </a:r>
            <a:r>
              <a:rPr lang="en-US" sz="1500" err="1">
                <a:effectLst/>
                <a:latin typeface="Calibri" panose="020F0502020204030204" pitchFamily="34" charset="0"/>
                <a:ea typeface="Arial" panose="020B0604020202020204" pitchFamily="34" charset="0"/>
                <a:cs typeface="Times New Roman" panose="02020603050405020304" pitchFamily="18" charset="0"/>
              </a:rPr>
              <a:t>Chụp</a:t>
            </a:r>
            <a:r>
              <a:rPr lang="en-US" sz="1500">
                <a:effectLst/>
                <a:latin typeface="Calibri" panose="020F0502020204030204" pitchFamily="34" charset="0"/>
                <a:ea typeface="Arial" panose="020B0604020202020204" pitchFamily="34" charset="0"/>
                <a:cs typeface="Times New Roman" panose="02020603050405020304" pitchFamily="18" charset="0"/>
              </a:rPr>
              <a:t> MSCT </a:t>
            </a:r>
            <a:r>
              <a:rPr lang="en-US" sz="1500" err="1">
                <a:effectLst/>
                <a:latin typeface="Calibri" panose="020F0502020204030204" pitchFamily="34" charset="0"/>
                <a:ea typeface="Arial" panose="020B0604020202020204" pitchFamily="34" charset="0"/>
                <a:cs typeface="Times New Roman" panose="02020603050405020304" pitchFamily="18" charset="0"/>
              </a:rPr>
              <a:t>bụng</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chậu</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cản</a:t>
            </a:r>
            <a:r>
              <a:rPr lang="en-US" sz="1500">
                <a:effectLst/>
                <a:latin typeface="Calibri" panose="020F0502020204030204" pitchFamily="34" charset="0"/>
                <a:ea typeface="Arial" panose="020B0604020202020204" pitchFamily="34" charset="0"/>
                <a:cs typeface="Times New Roman" panose="02020603050405020304" pitchFamily="18" charset="0"/>
              </a:rPr>
              <a:t> </a:t>
            </a:r>
            <a:r>
              <a:rPr lang="en-US" sz="1500" err="1">
                <a:effectLst/>
                <a:latin typeface="Calibri" panose="020F0502020204030204" pitchFamily="34" charset="0"/>
                <a:ea typeface="Arial" panose="020B0604020202020204" pitchFamily="34" charset="0"/>
                <a:cs typeface="Times New Roman" panose="02020603050405020304" pitchFamily="18" charset="0"/>
              </a:rPr>
              <a:t>quang</a:t>
            </a:r>
            <a:r>
              <a:rPr lang="en-US" sz="1500">
                <a:effectLst/>
                <a:latin typeface="Calibri" panose="020F0502020204030204" pitchFamily="34" charset="0"/>
                <a:ea typeface="Arial" panose="020B0604020202020204" pitchFamily="34" charset="0"/>
                <a:cs typeface="Times New Roman" panose="02020603050405020304" pitchFamily="18" charset="0"/>
              </a:rPr>
              <a:t> </a:t>
            </a:r>
            <a:endParaRPr lang="en-US" sz="15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8751822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  </a:t>
            </a:r>
          </a:p>
        </p:txBody>
      </p:sp>
      <p:sp>
        <p:nvSpPr>
          <p:cNvPr id="4" name="TextBox 3">
            <a:extLst>
              <a:ext uri="{FF2B5EF4-FFF2-40B4-BE49-F238E27FC236}">
                <a16:creationId xmlns:a16="http://schemas.microsoft.com/office/drawing/2014/main" id="{BB7808E8-479D-4054-A0C4-E5A4A1AD5B10}"/>
              </a:ext>
            </a:extLst>
          </p:cNvPr>
          <p:cNvSpPr txBox="1"/>
          <p:nvPr/>
        </p:nvSpPr>
        <p:spPr>
          <a:xfrm>
            <a:off x="0" y="0"/>
            <a:ext cx="6665685" cy="2942857"/>
          </a:xfrm>
          <a:prstGeom prst="rect">
            <a:avLst/>
          </a:prstGeom>
          <a:noFill/>
        </p:spPr>
        <p:txBody>
          <a:bodyPr wrap="square">
            <a:spAutoFit/>
          </a:bodyPr>
          <a:lstStyle/>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Câu </a:t>
            </a:r>
            <a:r>
              <a:rPr lang="en-US" sz="1800">
                <a:effectLst/>
                <a:latin typeface="Calibri" panose="020F0502020204030204" pitchFamily="34" charset="0"/>
                <a:ea typeface="Arial" panose="020B0604020202020204" pitchFamily="34" charset="0"/>
                <a:cs typeface="Times New Roman" panose="02020603050405020304" pitchFamily="18" charset="0"/>
              </a:rPr>
              <a:t>38</a:t>
            </a:r>
            <a:r>
              <a:rPr lang="vi-VN"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Câu</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nào</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bên</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dưới</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phù</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hợp</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với</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định</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nghĩa</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vi-VN" sz="1800">
                <a:effectLst/>
                <a:latin typeface="Calibri" panose="020F0502020204030204" pitchFamily="34" charset="0"/>
                <a:ea typeface="Arial" panose="020B0604020202020204" pitchFamily="34" charset="0"/>
                <a:cs typeface="Times New Roman" panose="02020603050405020304" pitchFamily="18" charset="0"/>
              </a:rPr>
              <a:t>ung thư dạ dày </a:t>
            </a:r>
            <a:r>
              <a:rPr lang="en-US" sz="1800" err="1">
                <a:effectLst/>
                <a:latin typeface="Calibri" panose="020F0502020204030204" pitchFamily="34" charset="0"/>
                <a:ea typeface="Arial" panose="020B0604020202020204" pitchFamily="34" charset="0"/>
                <a:cs typeface="Times New Roman" panose="02020603050405020304" pitchFamily="18" charset="0"/>
              </a:rPr>
              <a:t>giai</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đoạn</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vi-VN" sz="1800">
                <a:effectLst/>
                <a:latin typeface="Calibri" panose="020F0502020204030204" pitchFamily="34" charset="0"/>
                <a:ea typeface="Arial" panose="020B0604020202020204" pitchFamily="34" charset="0"/>
                <a:cs typeface="Times New Roman" panose="02020603050405020304" pitchFamily="18" charset="0"/>
              </a:rPr>
              <a:t>sớm</a:t>
            </a:r>
            <a:r>
              <a:rPr lang="en-US" sz="1800">
                <a:effectLst/>
                <a:latin typeface="Calibri" panose="020F0502020204030204" pitchFamily="34" charset="0"/>
                <a:ea typeface="Arial" panose="020B0604020202020204" pitchFamily="34" charset="0"/>
                <a:cs typeface="Times New Roman" panose="02020603050405020304" pitchFamily="18" charset="0"/>
              </a:rPr>
              <a:t>?</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fr-FR" sz="1800">
                <a:effectLst/>
                <a:latin typeface="Calibri" panose="020F0502020204030204" pitchFamily="34" charset="0"/>
                <a:ea typeface="Arial" panose="020B0604020202020204" pitchFamily="34" charset="0"/>
                <a:cs typeface="Times New Roman" panose="02020603050405020304" pitchFamily="18" charset="0"/>
              </a:rPr>
              <a:t>a</a:t>
            </a:r>
            <a:r>
              <a:rPr lang="vi-VN"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Khối</a:t>
            </a:r>
            <a:r>
              <a:rPr lang="en-US" sz="1800">
                <a:effectLst/>
                <a:latin typeface="Calibri" panose="020F0502020204030204" pitchFamily="34" charset="0"/>
                <a:ea typeface="Arial" panose="020B0604020202020204" pitchFamily="34" charset="0"/>
                <a:cs typeface="Times New Roman" panose="02020603050405020304" pitchFamily="18" charset="0"/>
              </a:rPr>
              <a:t> u </a:t>
            </a:r>
            <a:r>
              <a:rPr lang="en-US" sz="1800" err="1">
                <a:effectLst/>
                <a:latin typeface="Calibri" panose="020F0502020204030204" pitchFamily="34" charset="0"/>
                <a:ea typeface="Arial" panose="020B0604020202020204" pitchFamily="34" charset="0"/>
                <a:cs typeface="Times New Roman" panose="02020603050405020304" pitchFamily="18" charset="0"/>
              </a:rPr>
              <a:t>chưa</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xâm</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lấn</a:t>
            </a:r>
            <a:r>
              <a:rPr lang="vi-VN" sz="1800">
                <a:effectLst/>
                <a:latin typeface="Calibri" panose="020F0502020204030204" pitchFamily="34" charset="0"/>
                <a:ea typeface="Arial" panose="020B0604020202020204" pitchFamily="34" charset="0"/>
                <a:cs typeface="Times New Roman" panose="02020603050405020304" pitchFamily="18" charset="0"/>
              </a:rPr>
              <a:t> lớp dưới niêm</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b. </a:t>
            </a:r>
            <a:r>
              <a:rPr lang="en-US" sz="1800" err="1">
                <a:effectLst/>
                <a:latin typeface="Calibri" panose="020F0502020204030204" pitchFamily="34" charset="0"/>
                <a:ea typeface="Arial" panose="020B0604020202020204" pitchFamily="34" charset="0"/>
                <a:cs typeface="Times New Roman" panose="02020603050405020304" pitchFamily="18" charset="0"/>
              </a:rPr>
              <a:t>Khối</a:t>
            </a:r>
            <a:r>
              <a:rPr lang="en-US" sz="1800">
                <a:effectLst/>
                <a:latin typeface="Calibri" panose="020F0502020204030204" pitchFamily="34" charset="0"/>
                <a:ea typeface="Arial" panose="020B0604020202020204" pitchFamily="34" charset="0"/>
                <a:cs typeface="Times New Roman" panose="02020603050405020304" pitchFamily="18" charset="0"/>
              </a:rPr>
              <a:t> u </a:t>
            </a:r>
            <a:r>
              <a:rPr lang="en-US" sz="1800" err="1">
                <a:effectLst/>
                <a:latin typeface="Calibri" panose="020F0502020204030204" pitchFamily="34" charset="0"/>
                <a:ea typeface="Arial" panose="020B0604020202020204" pitchFamily="34" charset="0"/>
                <a:cs typeface="Times New Roman" panose="02020603050405020304" pitchFamily="18" charset="0"/>
              </a:rPr>
              <a:t>chưa</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xâm</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lấn</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lớp</a:t>
            </a:r>
            <a:r>
              <a:rPr lang="en-US" sz="1800">
                <a:effectLst/>
                <a:latin typeface="Calibri" panose="020F0502020204030204" pitchFamily="34" charset="0"/>
                <a:ea typeface="Arial" panose="020B0604020202020204" pitchFamily="34" charset="0"/>
                <a:cs typeface="Times New Roman" panose="02020603050405020304" pitchFamily="18" charset="0"/>
              </a:rPr>
              <a:t> thanh </a:t>
            </a:r>
            <a:r>
              <a:rPr lang="en-US" sz="1800" err="1">
                <a:effectLst/>
                <a:latin typeface="Calibri" panose="020F0502020204030204" pitchFamily="34" charset="0"/>
                <a:ea typeface="Arial" panose="020B0604020202020204" pitchFamily="34" charset="0"/>
                <a:cs typeface="Times New Roman" panose="02020603050405020304" pitchFamily="18" charset="0"/>
              </a:rPr>
              <a:t>mạc</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 </a:t>
            </a:r>
            <a:r>
              <a:rPr lang="en-US" sz="1800" err="1">
                <a:effectLst/>
                <a:latin typeface="Calibri" panose="020F0502020204030204" pitchFamily="34" charset="0"/>
                <a:ea typeface="Arial" panose="020B0604020202020204" pitchFamily="34" charset="0"/>
                <a:cs typeface="Times New Roman" panose="02020603050405020304" pitchFamily="18" charset="0"/>
              </a:rPr>
              <a:t>Khối</a:t>
            </a:r>
            <a:r>
              <a:rPr lang="en-US" sz="1800">
                <a:effectLst/>
                <a:latin typeface="Calibri" panose="020F0502020204030204" pitchFamily="34" charset="0"/>
                <a:ea typeface="Arial" panose="020B0604020202020204" pitchFamily="34" charset="0"/>
                <a:cs typeface="Times New Roman" panose="02020603050405020304" pitchFamily="18" charset="0"/>
              </a:rPr>
              <a:t> u </a:t>
            </a:r>
            <a:r>
              <a:rPr lang="en-US" sz="1800" err="1">
                <a:effectLst/>
                <a:latin typeface="Calibri" panose="020F0502020204030204" pitchFamily="34" charset="0"/>
                <a:ea typeface="Arial" panose="020B0604020202020204" pitchFamily="34" charset="0"/>
                <a:cs typeface="Times New Roman" panose="02020603050405020304" pitchFamily="18" charset="0"/>
              </a:rPr>
              <a:t>chưa</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xâm</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lấn</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tạng</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lân</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cận</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d. </a:t>
            </a:r>
            <a:r>
              <a:rPr lang="en-US" sz="1800" err="1">
                <a:effectLst/>
                <a:latin typeface="Calibri" panose="020F0502020204030204" pitchFamily="34" charset="0"/>
                <a:ea typeface="Arial" panose="020B0604020202020204" pitchFamily="34" charset="0"/>
                <a:cs typeface="Times New Roman" panose="02020603050405020304" pitchFamily="18" charset="0"/>
              </a:rPr>
              <a:t>Khối</a:t>
            </a:r>
            <a:r>
              <a:rPr lang="en-US" sz="1800">
                <a:effectLst/>
                <a:latin typeface="Calibri" panose="020F0502020204030204" pitchFamily="34" charset="0"/>
                <a:ea typeface="Arial" panose="020B0604020202020204" pitchFamily="34" charset="0"/>
                <a:cs typeface="Times New Roman" panose="02020603050405020304" pitchFamily="18" charset="0"/>
              </a:rPr>
              <a:t> u </a:t>
            </a:r>
            <a:r>
              <a:rPr lang="en-US" sz="1800" err="1">
                <a:effectLst/>
                <a:latin typeface="Calibri" panose="020F0502020204030204" pitchFamily="34" charset="0"/>
                <a:ea typeface="Arial" panose="020B0604020202020204" pitchFamily="34" charset="0"/>
                <a:cs typeface="Times New Roman" panose="02020603050405020304" pitchFamily="18" charset="0"/>
              </a:rPr>
              <a:t>chưa</a:t>
            </a:r>
            <a:r>
              <a:rPr lang="en-US" sz="1800">
                <a:effectLst/>
                <a:latin typeface="Calibri" panose="020F0502020204030204" pitchFamily="34" charset="0"/>
                <a:ea typeface="Arial" panose="020B0604020202020204" pitchFamily="34" charset="0"/>
                <a:cs typeface="Times New Roman" panose="02020603050405020304" pitchFamily="18" charset="0"/>
              </a:rPr>
              <a:t> di </a:t>
            </a:r>
            <a:r>
              <a:rPr lang="en-US" sz="1800" err="1">
                <a:effectLst/>
                <a:latin typeface="Calibri" panose="020F0502020204030204" pitchFamily="34" charset="0"/>
                <a:ea typeface="Arial" panose="020B0604020202020204" pitchFamily="34" charset="0"/>
                <a:cs typeface="Times New Roman" panose="02020603050405020304" pitchFamily="18" charset="0"/>
              </a:rPr>
              <a:t>căn</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hạch</a:t>
            </a:r>
            <a:r>
              <a:rPr lang="en-US" sz="1800">
                <a:effectLst/>
                <a:latin typeface="Calibri" panose="020F0502020204030204" pitchFamily="34" charset="0"/>
                <a:ea typeface="Arial" panose="020B0604020202020204" pitchFamily="34" charset="0"/>
                <a:cs typeface="Times New Roman" panose="02020603050405020304" pitchFamily="18" charset="0"/>
              </a:rPr>
              <a:t> </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e. </a:t>
            </a:r>
            <a:r>
              <a:rPr lang="en-US" sz="1800" err="1">
                <a:effectLst/>
                <a:latin typeface="Calibri" panose="020F0502020204030204" pitchFamily="34" charset="0"/>
                <a:ea typeface="Arial" panose="020B0604020202020204" pitchFamily="34" charset="0"/>
                <a:cs typeface="Times New Roman" panose="02020603050405020304" pitchFamily="18" charset="0"/>
              </a:rPr>
              <a:t>Khối</a:t>
            </a:r>
            <a:r>
              <a:rPr lang="en-US" sz="1800">
                <a:effectLst/>
                <a:latin typeface="Calibri" panose="020F0502020204030204" pitchFamily="34" charset="0"/>
                <a:ea typeface="Arial" panose="020B0604020202020204" pitchFamily="34" charset="0"/>
                <a:cs typeface="Times New Roman" panose="02020603050405020304" pitchFamily="18" charset="0"/>
              </a:rPr>
              <a:t> u </a:t>
            </a:r>
            <a:r>
              <a:rPr lang="en-US" sz="1800" err="1">
                <a:effectLst/>
                <a:latin typeface="Calibri" panose="020F0502020204030204" pitchFamily="34" charset="0"/>
                <a:ea typeface="Arial" panose="020B0604020202020204" pitchFamily="34" charset="0"/>
                <a:cs typeface="Times New Roman" panose="02020603050405020304" pitchFamily="18" charset="0"/>
              </a:rPr>
              <a:t>chưa</a:t>
            </a:r>
            <a:r>
              <a:rPr lang="en-US" sz="1800">
                <a:effectLst/>
                <a:latin typeface="Calibri" panose="020F0502020204030204" pitchFamily="34" charset="0"/>
                <a:ea typeface="Arial" panose="020B0604020202020204" pitchFamily="34" charset="0"/>
                <a:cs typeface="Times New Roman" panose="02020603050405020304" pitchFamily="18" charset="0"/>
              </a:rPr>
              <a:t> di </a:t>
            </a:r>
            <a:r>
              <a:rPr lang="en-US" sz="1800" err="1">
                <a:effectLst/>
                <a:latin typeface="Calibri" panose="020F0502020204030204" pitchFamily="34" charset="0"/>
                <a:ea typeface="Arial" panose="020B0604020202020204" pitchFamily="34" charset="0"/>
                <a:cs typeface="Times New Roman" panose="02020603050405020304" pitchFamily="18" charset="0"/>
              </a:rPr>
              <a:t>căn</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xa</a:t>
            </a:r>
            <a:r>
              <a:rPr lang="vi-VN" sz="1800">
                <a:effectLst/>
                <a:latin typeface="Calibri" panose="020F0502020204030204" pitchFamily="34" charset="0"/>
                <a:ea typeface="Arial" panose="020B0604020202020204" pitchFamily="34" charset="0"/>
                <a:cs typeface="Times New Roman" panose="02020603050405020304" pitchFamily="18" charset="0"/>
              </a:rPr>
              <a:t>   </a:t>
            </a:r>
            <a:endParaRPr lang="en-US"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06089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209393"/>
            <a:ext cx="9144000" cy="2454165"/>
          </a:xfrm>
        </p:spPr>
        <p:txBody>
          <a:bodyPr>
            <a:normAutofit/>
          </a:bodyPr>
          <a:lstStyle/>
          <a:p>
            <a:pPr algn="l"/>
            <a:r>
              <a:rPr lang="en-US" sz="2000">
                <a:latin typeface="Arial" panose="020B0604020202020204" pitchFamily="34" charset="0"/>
                <a:cs typeface="Arial" panose="020B0604020202020204" pitchFamily="34" charset="0"/>
              </a:rPr>
              <a:t>A: Di </a:t>
            </a:r>
            <a:r>
              <a:rPr lang="en-US" sz="2000" err="1">
                <a:latin typeface="Arial" panose="020B0604020202020204" pitchFamily="34" charset="0"/>
                <a:cs typeface="Arial" panose="020B0604020202020204" pitchFamily="34" charset="0"/>
              </a:rPr>
              <a:t>căn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xa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rồi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Xâm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lấn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cấu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trúc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lân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cận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thì</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cắt</a:t>
            </a:r>
            <a:r>
              <a:rPr lang="en-US" sz="2000">
                <a:latin typeface="Arial" panose="020B0604020202020204" pitchFamily="34" charset="0"/>
                <a:cs typeface="Arial" panose="020B0604020202020204" pitchFamily="34" charset="0"/>
              </a:rPr>
              <a:t> DD </a:t>
            </a:r>
            <a:r>
              <a:rPr lang="en-US" sz="2000" err="1">
                <a:latin typeface="Arial" panose="020B0604020202020204" pitchFamily="34" charset="0"/>
                <a:cs typeface="Arial" panose="020B0604020202020204" pitchFamily="34" charset="0"/>
              </a:rPr>
              <a:t>mở</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rộng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được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vd</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câu</a:t>
            </a:r>
            <a:r>
              <a:rPr lang="en-US" sz="2000">
                <a:latin typeface="Arial" panose="020B0604020202020204" pitchFamily="34" charset="0"/>
                <a:cs typeface="Arial" panose="020B0604020202020204" pitchFamily="34" charset="0"/>
              </a:rPr>
              <a:t> B)</a:t>
            </a:r>
          </a:p>
        </p:txBody>
      </p:sp>
      <p:pic>
        <p:nvPicPr>
          <p:cNvPr id="2" name="Picture 1">
            <a:extLst>
              <a:ext uri="{FF2B5EF4-FFF2-40B4-BE49-F238E27FC236}">
                <a16:creationId xmlns:a16="http://schemas.microsoft.com/office/drawing/2014/main" id="{42028F13-2764-4CEA-97FD-1A84D759368D}"/>
              </a:ext>
            </a:extLst>
          </p:cNvPr>
          <p:cNvPicPr>
            <a:picLocks noChangeAspect="1"/>
          </p:cNvPicPr>
          <p:nvPr/>
        </p:nvPicPr>
        <p:blipFill>
          <a:blip r:embed="rId3"/>
          <a:stretch>
            <a:fillRect/>
          </a:stretch>
        </p:blipFill>
        <p:spPr>
          <a:xfrm>
            <a:off x="0" y="67234"/>
            <a:ext cx="7658100" cy="1352550"/>
          </a:xfrm>
          <a:prstGeom prst="rect">
            <a:avLst/>
          </a:prstGeom>
        </p:spPr>
      </p:pic>
    </p:spTree>
    <p:extLst>
      <p:ext uri="{BB962C8B-B14F-4D97-AF65-F5344CB8AC3E}">
        <p14:creationId xmlns:p14="http://schemas.microsoft.com/office/powerpoint/2010/main" val="18612185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Y14HK2</a:t>
            </a:r>
          </a:p>
        </p:txBody>
      </p:sp>
    </p:spTree>
    <p:extLst>
      <p:ext uri="{BB962C8B-B14F-4D97-AF65-F5344CB8AC3E}">
        <p14:creationId xmlns:p14="http://schemas.microsoft.com/office/powerpoint/2010/main" val="1217328350"/>
      </p:ext>
    </p:extLst>
  </p:cSld>
  <p:clrMapOvr>
    <a:overrideClrMapping bg1="dk1" tx1="lt1" bg2="dk2" tx2="lt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602514"/>
            <a:ext cx="9144000" cy="1061044"/>
          </a:xfrm>
        </p:spPr>
        <p:txBody>
          <a:bodyPr>
            <a:normAutofit/>
          </a:bodyPr>
          <a:lstStyle/>
          <a:p>
            <a:pPr algn="l"/>
            <a:r>
              <a:rPr lang="en-US" sz="2000">
                <a:latin typeface="Arial" panose="020B0604020202020204" pitchFamily="34" charset="0"/>
                <a:cs typeface="Arial" panose="020B0604020202020204" pitchFamily="34" charset="0"/>
              </a:rPr>
              <a:t>Note: C: </a:t>
            </a:r>
            <a:r>
              <a:rPr lang="en-US" sz="2000" err="1">
                <a:latin typeface="Arial" panose="020B0604020202020204" pitchFamily="34" charset="0"/>
                <a:cs typeface="Arial" panose="020B0604020202020204" pitchFamily="34" charset="0"/>
              </a:rPr>
              <a:t>Diễn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tiến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nhanh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sợ</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được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khối</a:t>
            </a:r>
            <a:r>
              <a:rPr lang="en-US" sz="2000">
                <a:latin typeface="Arial" panose="020B0604020202020204" pitchFamily="34" charset="0"/>
                <a:cs typeface="Arial" panose="020B0604020202020204" pitchFamily="34" charset="0"/>
              </a:rPr>
              <a:t> u </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nghĩ</a:t>
            </a:r>
            <a:r>
              <a:rPr lang="en-US" sz="2000">
                <a:latin typeface="Arial" panose="020B0604020202020204" pitchFamily="34" charset="0"/>
                <a:cs typeface="Arial" panose="020B0604020202020204" pitchFamily="34" charset="0"/>
                <a:sym typeface="Wingdings" panose="05000000000000000000" pitchFamily="2" charset="2"/>
              </a:rPr>
              <a:t> K </a:t>
            </a:r>
            <a:r>
              <a:rPr lang="en-US" sz="2000" err="1">
                <a:latin typeface="Arial" panose="020B0604020202020204" pitchFamily="34" charset="0"/>
                <a:cs typeface="Arial" panose="020B0604020202020204" pitchFamily="34" charset="0"/>
                <a:sym typeface="Wingdings" panose="05000000000000000000" pitchFamily="2" charset="2"/>
              </a:rPr>
              <a:t>hơn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loét</a:t>
            </a:r>
            <a:endParaRPr lang="en-US" sz="2000">
              <a:latin typeface="Arial" panose="020B0604020202020204" pitchFamily="34" charset="0"/>
              <a:cs typeface="Arial" panose="020B0604020202020204" pitchFamily="34" charset="0"/>
            </a:endParaRPr>
          </a:p>
        </p:txBody>
      </p:sp>
      <p:sp>
        <p:nvSpPr>
          <p:cNvPr id="5" name="TextBox 3">
            <a:extLst>
              <a:ext uri="{FF2B5EF4-FFF2-40B4-BE49-F238E27FC236}">
                <a16:creationId xmlns:a16="http://schemas.microsoft.com/office/drawing/2014/main" id="{9AD2FD3C-663B-4AFC-BBF9-0F810648D487}"/>
              </a:ext>
            </a:extLst>
          </p:cNvPr>
          <p:cNvSpPr txBox="1"/>
          <p:nvPr/>
        </p:nvSpPr>
        <p:spPr>
          <a:xfrm>
            <a:off x="0" y="0"/>
            <a:ext cx="9143999" cy="37503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15000"/>
              </a:lnSpc>
              <a:tabLst>
                <a:tab pos="-114300" algn="l"/>
              </a:tabLst>
            </a:pPr>
            <a:r>
              <a:rPr lang="vi-VN" sz="1600">
                <a:effectLst/>
                <a:latin typeface="Times New Roman" panose="02020603050405020304" pitchFamily="18" charset="0"/>
                <a:ea typeface="Arial" panose="020B0604020202020204" pitchFamily="34" charset="0"/>
                <a:cs typeface="Times New Roman" panose="02020603050405020304" pitchFamily="18" charset="0"/>
              </a:rPr>
              <a:t>Câu </a:t>
            </a:r>
            <a:r>
              <a:rPr lang="en-US" sz="1600">
                <a:effectLst/>
                <a:latin typeface="Times New Roman" panose="02020603050405020304" pitchFamily="18" charset="0"/>
                <a:ea typeface="Arial" panose="020B0604020202020204" pitchFamily="34" charset="0"/>
                <a:cs typeface="Times New Roman" panose="02020603050405020304" pitchFamily="18" charset="0"/>
              </a:rPr>
              <a:t>23</a:t>
            </a:r>
            <a:r>
              <a:rPr lang="vi-VN" sz="1600">
                <a:effectLst/>
                <a:latin typeface="Times New Roman" panose="02020603050405020304" pitchFamily="18" charset="0"/>
                <a:ea typeface="Arial" panose="020B0604020202020204" pitchFamily="34" charset="0"/>
                <a:cs typeface="Times New Roman" panose="02020603050405020304" pitchFamily="18" charset="0"/>
              </a:rPr>
              <a:t>. Bệnh nhân nữ, 58 tuổi, nhập viện vì nôn ói. </a:t>
            </a:r>
            <a:endParaRPr lang="en-US" sz="16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vi-VN" sz="1600">
                <a:effectLst/>
                <a:latin typeface="Times New Roman" panose="02020603050405020304" pitchFamily="18" charset="0"/>
                <a:ea typeface="Arial" panose="020B0604020202020204" pitchFamily="34" charset="0"/>
                <a:cs typeface="Times New Roman" panose="02020603050405020304" pitchFamily="18" charset="0"/>
              </a:rPr>
              <a:t>Khoảng 2 tháng nay, bệnh nhân buồn nôn, nôn khoảng 2 lần/ ngày, lúc đầu nôn thức ăn mới, khoảng 1 tháng nay nôn ra thức ăn cũ của ngày hôm trước, hôi tanh, chua, không vị đắng, không máu. Trong quá trình bệnh, bệnh nhân thỉnh thoảng đau trên rốn, không liên quan đến bữa ăn, đau âm ỉ mức độ nhẹ, có lúc tự hết, sau đó đau lại, không lan; bệnh nhân không sốt, tiêu tiểu bình thường. Tiền căn: chưa ghi nhận bất thường. </a:t>
            </a:r>
            <a:endParaRPr lang="en-US" sz="16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vi-VN" sz="1600">
                <a:effectLst/>
                <a:latin typeface="Times New Roman" panose="02020603050405020304" pitchFamily="18" charset="0"/>
                <a:ea typeface="Arial" panose="020B0604020202020204" pitchFamily="34" charset="0"/>
                <a:cs typeface="Times New Roman" panose="02020603050405020304" pitchFamily="18" charset="0"/>
              </a:rPr>
              <a:t>Khám: bệnh nhân tỉnh, sinh hiệu ổn, niêm hồng nhạt, không vàng mắt, dấu véo da (+). Bụng mềm, sờ thấy khối thượng vị 3x4cm, bờ không đều, mật độ chắc, di động ít, ấn đau nhẹ, dấu óc ách (+).</a:t>
            </a:r>
            <a:endParaRPr lang="en-US" sz="16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vi-VN" sz="1600">
                <a:effectLst/>
                <a:latin typeface="Times New Roman" panose="02020603050405020304" pitchFamily="18" charset="0"/>
                <a:ea typeface="Arial" panose="020B0604020202020204" pitchFamily="34" charset="0"/>
                <a:cs typeface="Times New Roman" panose="02020603050405020304" pitchFamily="18" charset="0"/>
              </a:rPr>
              <a:t>Chẩn đoán nghĩ đến nhiều nhất là gì?</a:t>
            </a:r>
            <a:endParaRPr lang="en-US" sz="16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vi-VN" sz="1600">
                <a:effectLst/>
                <a:latin typeface="Times New Roman" panose="02020603050405020304" pitchFamily="18" charset="0"/>
                <a:ea typeface="Arial" panose="020B0604020202020204" pitchFamily="34" charset="0"/>
                <a:cs typeface="Times New Roman" panose="02020603050405020304" pitchFamily="18" charset="0"/>
              </a:rPr>
              <a:t>a. Hẹp môn vị do loét tá tràng</a:t>
            </a:r>
            <a:endParaRPr lang="en-US" sz="16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vi-VN" sz="1600">
                <a:effectLst/>
                <a:latin typeface="Times New Roman" panose="02020603050405020304" pitchFamily="18" charset="0"/>
                <a:ea typeface="Arial" panose="020B0604020202020204" pitchFamily="34" charset="0"/>
                <a:cs typeface="Times New Roman" panose="02020603050405020304" pitchFamily="18" charset="0"/>
              </a:rPr>
              <a:t>b. Hẹp môn vị do loét dạ dày</a:t>
            </a:r>
            <a:endParaRPr lang="en-US" sz="16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vi-VN" sz="1600">
                <a:effectLst/>
                <a:latin typeface="Times New Roman" panose="02020603050405020304" pitchFamily="18" charset="0"/>
                <a:ea typeface="Arial" panose="020B0604020202020204" pitchFamily="34" charset="0"/>
                <a:cs typeface="Times New Roman" panose="02020603050405020304" pitchFamily="18" charset="0"/>
              </a:rPr>
              <a:t>c. Hẹp môn vị do ung thư dạ dày		</a:t>
            </a:r>
            <a:endParaRPr lang="en-US" sz="16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vi-VN" sz="1600">
                <a:effectLst/>
                <a:latin typeface="Times New Roman" panose="02020603050405020304" pitchFamily="18" charset="0"/>
                <a:ea typeface="Arial" panose="020B0604020202020204" pitchFamily="34" charset="0"/>
                <a:cs typeface="Times New Roman" panose="02020603050405020304" pitchFamily="18" charset="0"/>
              </a:rPr>
              <a:t>d. Hẹp môn vị do u tá tràng		</a:t>
            </a:r>
            <a:endParaRPr lang="en-US" sz="16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vi-VN" sz="1600">
                <a:effectLst/>
                <a:latin typeface="Times New Roman" panose="02020603050405020304" pitchFamily="18" charset="0"/>
                <a:ea typeface="Arial" panose="020B0604020202020204" pitchFamily="34" charset="0"/>
                <a:cs typeface="Times New Roman" panose="02020603050405020304" pitchFamily="18" charset="0"/>
              </a:rPr>
              <a:t>e. Hẹp tá tràng do u đầu tuỵ</a:t>
            </a:r>
            <a:endParaRPr lang="en-US" sz="16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0047944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D   </a:t>
            </a:r>
          </a:p>
        </p:txBody>
      </p:sp>
      <p:sp>
        <p:nvSpPr>
          <p:cNvPr id="4" name="TextBox 3">
            <a:extLst>
              <a:ext uri="{FF2B5EF4-FFF2-40B4-BE49-F238E27FC236}">
                <a16:creationId xmlns:a16="http://schemas.microsoft.com/office/drawing/2014/main" id="{A8923BB6-585A-4BAA-8050-1C3331C32924}"/>
              </a:ext>
            </a:extLst>
          </p:cNvPr>
          <p:cNvSpPr txBox="1"/>
          <p:nvPr/>
        </p:nvSpPr>
        <p:spPr>
          <a:xfrm>
            <a:off x="243115" y="194442"/>
            <a:ext cx="4608284" cy="2937535"/>
          </a:xfrm>
          <a:prstGeom prst="rect">
            <a:avLst/>
          </a:prstGeom>
          <a:noFill/>
        </p:spPr>
        <p:txBody>
          <a:bodyPr wrap="square">
            <a:spAutoFit/>
          </a:bodyPr>
          <a:lstStyle/>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60</a:t>
            </a:r>
            <a:r>
              <a:rPr lang="vi-VN"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Nói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về</a:t>
            </a:r>
            <a:r>
              <a:rPr lang="en-US" sz="1800">
                <a:effectLst/>
                <a:latin typeface="Times New Roman" panose="02020603050405020304" pitchFamily="18" charset="0"/>
                <a:ea typeface="Arial" panose="020B0604020202020204" pitchFamily="34" charset="0"/>
                <a:cs typeface="Times New Roman" panose="02020603050405020304" pitchFamily="18" charset="0"/>
              </a:rPr>
              <a:t> y</a:t>
            </a:r>
            <a:r>
              <a:rPr lang="vi-VN" sz="1800">
                <a:effectLst/>
                <a:latin typeface="Times New Roman" panose="02020603050405020304" pitchFamily="18" charset="0"/>
                <a:ea typeface="Arial" panose="020B0604020202020204" pitchFamily="34" charset="0"/>
                <a:cs typeface="Times New Roman" panose="02020603050405020304" pitchFamily="18" charset="0"/>
              </a:rPr>
              <a:t>ếu tố nguy cơ của ung thư dạ dày,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đây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a:effectLst/>
                <a:latin typeface="Times New Roman" panose="02020603050405020304" pitchFamily="18" charset="0"/>
                <a:ea typeface="Arial" panose="020B0604020202020204" pitchFamily="34" charset="0"/>
                <a:cs typeface="Times New Roman" panose="02020603050405020304" pitchFamily="18" charset="0"/>
              </a:rPr>
              <a:t> SAI ?</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a. Viêm dạ dày mạn tính</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b. Loét dạ dày</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 Nhiễm Helicobacter pylori</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d. Dạ dày tăng tiết acid quá mức</a:t>
            </a:r>
            <a:endParaRPr lang="en-US"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e. Thiếu máu ác tính</a:t>
            </a:r>
            <a:endParaRPr lang="en-US"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3538447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Y13HK1</a:t>
            </a:r>
          </a:p>
        </p:txBody>
      </p:sp>
    </p:spTree>
    <p:extLst>
      <p:ext uri="{BB962C8B-B14F-4D97-AF65-F5344CB8AC3E}">
        <p14:creationId xmlns:p14="http://schemas.microsoft.com/office/powerpoint/2010/main" val="2632153139"/>
      </p:ext>
    </p:extLst>
  </p:cSld>
  <p:clrMapOvr>
    <a:overrideClrMapping bg1="dk1" tx1="lt1" bg2="dk2" tx2="lt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101240"/>
            <a:ext cx="9144000" cy="1562318"/>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4" name="Picture 3" descr="Text&#10;&#10;Description automatically generated">
            <a:extLst>
              <a:ext uri="{FF2B5EF4-FFF2-40B4-BE49-F238E27FC236}">
                <a16:creationId xmlns:a16="http://schemas.microsoft.com/office/drawing/2014/main" id="{EB60D1A2-0E0C-4DCD-A1CC-B38E53812519}"/>
              </a:ext>
            </a:extLst>
          </p:cNvPr>
          <p:cNvPicPr>
            <a:picLocks noChangeAspect="1"/>
          </p:cNvPicPr>
          <p:nvPr/>
        </p:nvPicPr>
        <p:blipFill>
          <a:blip r:embed="rId3"/>
          <a:stretch>
            <a:fillRect/>
          </a:stretch>
        </p:blipFill>
        <p:spPr>
          <a:xfrm>
            <a:off x="0" y="0"/>
            <a:ext cx="6144482" cy="1533739"/>
          </a:xfrm>
          <a:prstGeom prst="rect">
            <a:avLst/>
          </a:prstGeom>
        </p:spPr>
      </p:pic>
      <p:pic>
        <p:nvPicPr>
          <p:cNvPr id="6" name="Picture 5" descr="Text, letter&#10;&#10;Description automatically generated">
            <a:extLst>
              <a:ext uri="{FF2B5EF4-FFF2-40B4-BE49-F238E27FC236}">
                <a16:creationId xmlns:a16="http://schemas.microsoft.com/office/drawing/2014/main" id="{0699BDFF-A122-4887-B3FF-959CC4DF68DD}"/>
              </a:ext>
            </a:extLst>
          </p:cNvPr>
          <p:cNvPicPr>
            <a:picLocks noChangeAspect="1"/>
          </p:cNvPicPr>
          <p:nvPr/>
        </p:nvPicPr>
        <p:blipFill>
          <a:blip r:embed="rId4"/>
          <a:stretch>
            <a:fillRect/>
          </a:stretch>
        </p:blipFill>
        <p:spPr>
          <a:xfrm>
            <a:off x="0" y="1548206"/>
            <a:ext cx="6277851" cy="1562318"/>
          </a:xfrm>
          <a:prstGeom prst="rect">
            <a:avLst/>
          </a:prstGeom>
        </p:spPr>
      </p:pic>
      <p:pic>
        <p:nvPicPr>
          <p:cNvPr id="8" name="Picture 7" descr="Text&#10;&#10;Description automatically generated">
            <a:extLst>
              <a:ext uri="{FF2B5EF4-FFF2-40B4-BE49-F238E27FC236}">
                <a16:creationId xmlns:a16="http://schemas.microsoft.com/office/drawing/2014/main" id="{585843A5-B6E8-473F-856D-818CF319739E}"/>
              </a:ext>
            </a:extLst>
          </p:cNvPr>
          <p:cNvPicPr>
            <a:picLocks noChangeAspect="1"/>
          </p:cNvPicPr>
          <p:nvPr/>
        </p:nvPicPr>
        <p:blipFill>
          <a:blip r:embed="rId5"/>
          <a:stretch>
            <a:fillRect/>
          </a:stretch>
        </p:blipFill>
        <p:spPr>
          <a:xfrm>
            <a:off x="0" y="3067119"/>
            <a:ext cx="6011114" cy="1571844"/>
          </a:xfrm>
          <a:prstGeom prst="rect">
            <a:avLst/>
          </a:prstGeom>
        </p:spPr>
      </p:pic>
      <p:pic>
        <p:nvPicPr>
          <p:cNvPr id="10" name="Picture 9" descr="Text&#10;&#10;Description automatically generated">
            <a:extLst>
              <a:ext uri="{FF2B5EF4-FFF2-40B4-BE49-F238E27FC236}">
                <a16:creationId xmlns:a16="http://schemas.microsoft.com/office/drawing/2014/main" id="{C03D4D16-8B66-4CB5-BE4B-6C415DF6B130}"/>
              </a:ext>
            </a:extLst>
          </p:cNvPr>
          <p:cNvPicPr>
            <a:picLocks noChangeAspect="1"/>
          </p:cNvPicPr>
          <p:nvPr/>
        </p:nvPicPr>
        <p:blipFill>
          <a:blip r:embed="rId6"/>
          <a:stretch>
            <a:fillRect/>
          </a:stretch>
        </p:blipFill>
        <p:spPr>
          <a:xfrm>
            <a:off x="0" y="4696165"/>
            <a:ext cx="7401958" cy="1743318"/>
          </a:xfrm>
          <a:prstGeom prst="rect">
            <a:avLst/>
          </a:prstGeom>
        </p:spPr>
      </p:pic>
    </p:spTree>
    <p:extLst>
      <p:ext uri="{BB962C8B-B14F-4D97-AF65-F5344CB8AC3E}">
        <p14:creationId xmlns:p14="http://schemas.microsoft.com/office/powerpoint/2010/main" val="5532212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Y13HK2</a:t>
            </a:r>
          </a:p>
        </p:txBody>
      </p:sp>
    </p:spTree>
    <p:extLst>
      <p:ext uri="{BB962C8B-B14F-4D97-AF65-F5344CB8AC3E}">
        <p14:creationId xmlns:p14="http://schemas.microsoft.com/office/powerpoint/2010/main" val="3289399583"/>
      </p:ext>
    </p:extLst>
  </p:cSld>
  <p:clrMapOvr>
    <a:overrideClrMapping bg1="dk1" tx1="lt1" bg2="dk2" tx2="lt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4" name="Picture 3" descr="Text&#10;&#10;Description automatically generated">
            <a:extLst>
              <a:ext uri="{FF2B5EF4-FFF2-40B4-BE49-F238E27FC236}">
                <a16:creationId xmlns:a16="http://schemas.microsoft.com/office/drawing/2014/main" id="{0B966679-10AF-41CD-96E0-4403B7C7175C}"/>
              </a:ext>
            </a:extLst>
          </p:cNvPr>
          <p:cNvPicPr>
            <a:picLocks noChangeAspect="1"/>
          </p:cNvPicPr>
          <p:nvPr/>
        </p:nvPicPr>
        <p:blipFill>
          <a:blip r:embed="rId3"/>
          <a:stretch>
            <a:fillRect/>
          </a:stretch>
        </p:blipFill>
        <p:spPr>
          <a:xfrm>
            <a:off x="0" y="0"/>
            <a:ext cx="5715798" cy="1609950"/>
          </a:xfrm>
          <a:prstGeom prst="rect">
            <a:avLst/>
          </a:prstGeom>
        </p:spPr>
      </p:pic>
      <p:pic>
        <p:nvPicPr>
          <p:cNvPr id="6" name="Picture 5" descr="Graphical user interface, text, application, letter, email&#10;&#10;Description automatically generated">
            <a:extLst>
              <a:ext uri="{FF2B5EF4-FFF2-40B4-BE49-F238E27FC236}">
                <a16:creationId xmlns:a16="http://schemas.microsoft.com/office/drawing/2014/main" id="{BD6C7730-CD3B-47CA-AC3A-18BF05E68C2A}"/>
              </a:ext>
            </a:extLst>
          </p:cNvPr>
          <p:cNvPicPr>
            <a:picLocks noChangeAspect="1"/>
          </p:cNvPicPr>
          <p:nvPr/>
        </p:nvPicPr>
        <p:blipFill rotWithShape="1">
          <a:blip r:embed="rId4"/>
          <a:srcRect b="73565"/>
          <a:stretch/>
        </p:blipFill>
        <p:spPr>
          <a:xfrm>
            <a:off x="0" y="1540938"/>
            <a:ext cx="7706801" cy="1133250"/>
          </a:xfrm>
          <a:prstGeom prst="rect">
            <a:avLst/>
          </a:prstGeom>
        </p:spPr>
      </p:pic>
      <p:pic>
        <p:nvPicPr>
          <p:cNvPr id="7" name="Picture 6" descr="Graphical user interface, text, application, letter, email&#10;&#10;Description automatically generated">
            <a:extLst>
              <a:ext uri="{FF2B5EF4-FFF2-40B4-BE49-F238E27FC236}">
                <a16:creationId xmlns:a16="http://schemas.microsoft.com/office/drawing/2014/main" id="{74D5227A-5E4F-4A6C-A1FD-6990880F52F3}"/>
              </a:ext>
            </a:extLst>
          </p:cNvPr>
          <p:cNvPicPr>
            <a:picLocks noChangeAspect="1"/>
          </p:cNvPicPr>
          <p:nvPr/>
        </p:nvPicPr>
        <p:blipFill rotWithShape="1">
          <a:blip r:embed="rId4"/>
          <a:srcRect t="81572"/>
          <a:stretch/>
        </p:blipFill>
        <p:spPr>
          <a:xfrm>
            <a:off x="-1" y="2622108"/>
            <a:ext cx="7706801" cy="789960"/>
          </a:xfrm>
          <a:prstGeom prst="rect">
            <a:avLst/>
          </a:prstGeom>
        </p:spPr>
      </p:pic>
      <p:pic>
        <p:nvPicPr>
          <p:cNvPr id="9" name="Picture 8" descr="Text&#10;&#10;Description automatically generated">
            <a:extLst>
              <a:ext uri="{FF2B5EF4-FFF2-40B4-BE49-F238E27FC236}">
                <a16:creationId xmlns:a16="http://schemas.microsoft.com/office/drawing/2014/main" id="{17E5E77D-FFEE-4AF9-BFE5-B74407399438}"/>
              </a:ext>
            </a:extLst>
          </p:cNvPr>
          <p:cNvPicPr>
            <a:picLocks noChangeAspect="1"/>
          </p:cNvPicPr>
          <p:nvPr/>
        </p:nvPicPr>
        <p:blipFill>
          <a:blip r:embed="rId5"/>
          <a:stretch>
            <a:fillRect/>
          </a:stretch>
        </p:blipFill>
        <p:spPr>
          <a:xfrm>
            <a:off x="-1" y="3291638"/>
            <a:ext cx="7125694" cy="1590897"/>
          </a:xfrm>
          <a:prstGeom prst="rect">
            <a:avLst/>
          </a:prstGeom>
        </p:spPr>
      </p:pic>
      <p:pic>
        <p:nvPicPr>
          <p:cNvPr id="11" name="Picture 10" descr="Text, letter&#10;&#10;Description automatically generated">
            <a:extLst>
              <a:ext uri="{FF2B5EF4-FFF2-40B4-BE49-F238E27FC236}">
                <a16:creationId xmlns:a16="http://schemas.microsoft.com/office/drawing/2014/main" id="{A70D8D68-A6AC-4FCB-9309-2B8CE8729B4D}"/>
              </a:ext>
            </a:extLst>
          </p:cNvPr>
          <p:cNvPicPr>
            <a:picLocks noChangeAspect="1"/>
          </p:cNvPicPr>
          <p:nvPr/>
        </p:nvPicPr>
        <p:blipFill>
          <a:blip r:embed="rId6"/>
          <a:stretch>
            <a:fillRect/>
          </a:stretch>
        </p:blipFill>
        <p:spPr>
          <a:xfrm>
            <a:off x="128604" y="4962472"/>
            <a:ext cx="7449590" cy="1752845"/>
          </a:xfrm>
          <a:prstGeom prst="rect">
            <a:avLst/>
          </a:prstGeom>
        </p:spPr>
      </p:pic>
    </p:spTree>
    <p:extLst>
      <p:ext uri="{BB962C8B-B14F-4D97-AF65-F5344CB8AC3E}">
        <p14:creationId xmlns:p14="http://schemas.microsoft.com/office/powerpoint/2010/main" val="40011076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Y12HK1</a:t>
            </a:r>
          </a:p>
        </p:txBody>
      </p:sp>
    </p:spTree>
    <p:extLst>
      <p:ext uri="{BB962C8B-B14F-4D97-AF65-F5344CB8AC3E}">
        <p14:creationId xmlns:p14="http://schemas.microsoft.com/office/powerpoint/2010/main" val="2562710535"/>
      </p:ext>
    </p:extLst>
  </p:cSld>
  <p:clrMapOvr>
    <a:overrideClrMapping bg1="dk1" tx1="lt1" bg2="dk2" tx2="lt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416952"/>
            <a:ext cx="9144000" cy="1246606"/>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4" name="Picture 3" descr="Graphical user interface, text, application, email&#10;&#10;Description automatically generated">
            <a:extLst>
              <a:ext uri="{FF2B5EF4-FFF2-40B4-BE49-F238E27FC236}">
                <a16:creationId xmlns:a16="http://schemas.microsoft.com/office/drawing/2014/main" id="{B59C113D-CCE5-47EE-A985-FABC9E1C2997}"/>
              </a:ext>
            </a:extLst>
          </p:cNvPr>
          <p:cNvPicPr>
            <a:picLocks noChangeAspect="1"/>
          </p:cNvPicPr>
          <p:nvPr/>
        </p:nvPicPr>
        <p:blipFill>
          <a:blip r:embed="rId3"/>
          <a:stretch>
            <a:fillRect/>
          </a:stretch>
        </p:blipFill>
        <p:spPr>
          <a:xfrm>
            <a:off x="94038" y="0"/>
            <a:ext cx="7011378" cy="2172003"/>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id="{7CD68905-3D3D-4BAC-B74A-5A83DA0543C4}"/>
              </a:ext>
            </a:extLst>
          </p:cNvPr>
          <p:cNvPicPr>
            <a:picLocks noChangeAspect="1"/>
          </p:cNvPicPr>
          <p:nvPr/>
        </p:nvPicPr>
        <p:blipFill>
          <a:blip r:embed="rId4"/>
          <a:stretch>
            <a:fillRect/>
          </a:stretch>
        </p:blipFill>
        <p:spPr>
          <a:xfrm>
            <a:off x="94038" y="2172003"/>
            <a:ext cx="6154009" cy="1543265"/>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A7597AE9-E2D6-4F0A-BA71-970BEC38F66B}"/>
              </a:ext>
            </a:extLst>
          </p:cNvPr>
          <p:cNvPicPr>
            <a:picLocks noChangeAspect="1"/>
          </p:cNvPicPr>
          <p:nvPr/>
        </p:nvPicPr>
        <p:blipFill>
          <a:blip r:embed="rId5"/>
          <a:stretch>
            <a:fillRect/>
          </a:stretch>
        </p:blipFill>
        <p:spPr>
          <a:xfrm>
            <a:off x="77897" y="3560887"/>
            <a:ext cx="6811326" cy="1362265"/>
          </a:xfrm>
          <a:prstGeom prst="rect">
            <a:avLst/>
          </a:prstGeom>
        </p:spPr>
      </p:pic>
    </p:spTree>
    <p:extLst>
      <p:ext uri="{BB962C8B-B14F-4D97-AF65-F5344CB8AC3E}">
        <p14:creationId xmlns:p14="http://schemas.microsoft.com/office/powerpoint/2010/main" val="31105957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TT </a:t>
            </a:r>
            <a:r>
              <a:rPr lang="en-US" sz="2000" err="1">
                <a:latin typeface="Arial" panose="020B0604020202020204" pitchFamily="34" charset="0"/>
                <a:cs typeface="Arial" panose="020B0604020202020204" pitchFamily="34" charset="0"/>
              </a:rPr>
              <a:t>Dieulafoy</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động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mạch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dưới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niêm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hiếm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gặp</a:t>
            </a:r>
            <a:r>
              <a:rPr lang="en-US" sz="2000">
                <a:latin typeface="Arial" panose="020B0604020202020204" pitchFamily="34" charset="0"/>
                <a:cs typeface="Arial" panose="020B0604020202020204" pitchFamily="34" charset="0"/>
              </a:rPr>
              <a:t> </a:t>
            </a:r>
          </a:p>
        </p:txBody>
      </p:sp>
      <p:pic>
        <p:nvPicPr>
          <p:cNvPr id="4" name="Picture 3" descr="Text&#10;&#10;Description automatically generated">
            <a:extLst>
              <a:ext uri="{FF2B5EF4-FFF2-40B4-BE49-F238E27FC236}">
                <a16:creationId xmlns:a16="http://schemas.microsoft.com/office/drawing/2014/main" id="{2038D89E-373F-4EE7-B9C9-AEE339FC80F1}"/>
              </a:ext>
            </a:extLst>
          </p:cNvPr>
          <p:cNvPicPr>
            <a:picLocks noChangeAspect="1"/>
          </p:cNvPicPr>
          <p:nvPr/>
        </p:nvPicPr>
        <p:blipFill>
          <a:blip r:embed="rId3"/>
          <a:stretch>
            <a:fillRect/>
          </a:stretch>
        </p:blipFill>
        <p:spPr>
          <a:xfrm>
            <a:off x="0" y="0"/>
            <a:ext cx="6782747" cy="1409897"/>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052ECC7D-ECC1-4243-9B30-20580A992412}"/>
              </a:ext>
            </a:extLst>
          </p:cNvPr>
          <p:cNvPicPr>
            <a:picLocks noChangeAspect="1"/>
          </p:cNvPicPr>
          <p:nvPr/>
        </p:nvPicPr>
        <p:blipFill>
          <a:blip r:embed="rId4"/>
          <a:stretch>
            <a:fillRect/>
          </a:stretch>
        </p:blipFill>
        <p:spPr>
          <a:xfrm>
            <a:off x="148854" y="1433047"/>
            <a:ext cx="5906324" cy="1352739"/>
          </a:xfrm>
          <a:prstGeom prst="rect">
            <a:avLst/>
          </a:prstGeom>
        </p:spPr>
      </p:pic>
    </p:spTree>
    <p:extLst>
      <p:ext uri="{BB962C8B-B14F-4D97-AF65-F5344CB8AC3E}">
        <p14:creationId xmlns:p14="http://schemas.microsoft.com/office/powerpoint/2010/main" val="3535443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B: CT </a:t>
            </a:r>
            <a:r>
              <a:rPr lang="en-US" sz="2000" err="1">
                <a:latin typeface="Arial" panose="020B0604020202020204" pitchFamily="34" charset="0"/>
                <a:cs typeface="Arial" panose="020B0604020202020204" pitchFamily="34" charset="0"/>
              </a:rPr>
              <a:t>cq</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thì</a:t>
            </a:r>
            <a:r>
              <a:rPr lang="en-US" sz="2000">
                <a:latin typeface="Arial" panose="020B0604020202020204" pitchFamily="34" charset="0"/>
                <a:cs typeface="Arial" panose="020B0604020202020204" pitchFamily="34" charset="0"/>
              </a:rPr>
              <a:t> k </a:t>
            </a:r>
            <a:r>
              <a:rPr lang="en-US" sz="2000" err="1">
                <a:latin typeface="Arial" panose="020B0604020202020204" pitchFamily="34" charset="0"/>
                <a:cs typeface="Arial" panose="020B0604020202020204" pitchFamily="34" charset="0"/>
              </a:rPr>
              <a:t>cần</a:t>
            </a:r>
            <a:r>
              <a:rPr lang="en-US" sz="2000">
                <a:latin typeface="Arial" panose="020B0604020202020204" pitchFamily="34" charset="0"/>
                <a:cs typeface="Arial" panose="020B0604020202020204" pitchFamily="34" charset="0"/>
              </a:rPr>
              <a:t> XQ </a:t>
            </a:r>
            <a:r>
              <a:rPr lang="en-US" sz="2000" err="1">
                <a:latin typeface="Arial" panose="020B0604020202020204" pitchFamily="34" charset="0"/>
                <a:cs typeface="Arial" panose="020B0604020202020204" pitchFamily="34" charset="0"/>
              </a:rPr>
              <a:t>cq</a:t>
            </a:r>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F39CC7F8-8A65-43CC-A7C6-BCC808CEB817}"/>
              </a:ext>
            </a:extLst>
          </p:cNvPr>
          <p:cNvPicPr>
            <a:picLocks noChangeAspect="1"/>
          </p:cNvPicPr>
          <p:nvPr/>
        </p:nvPicPr>
        <p:blipFill>
          <a:blip r:embed="rId3"/>
          <a:stretch>
            <a:fillRect/>
          </a:stretch>
        </p:blipFill>
        <p:spPr>
          <a:xfrm>
            <a:off x="1" y="176856"/>
            <a:ext cx="8961120" cy="1659467"/>
          </a:xfrm>
          <a:prstGeom prst="rect">
            <a:avLst/>
          </a:prstGeom>
        </p:spPr>
      </p:pic>
    </p:spTree>
    <p:extLst>
      <p:ext uri="{BB962C8B-B14F-4D97-AF65-F5344CB8AC3E}">
        <p14:creationId xmlns:p14="http://schemas.microsoft.com/office/powerpoint/2010/main" val="4186486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Y12HK2</a:t>
            </a:r>
          </a:p>
        </p:txBody>
      </p:sp>
    </p:spTree>
    <p:extLst>
      <p:ext uri="{BB962C8B-B14F-4D97-AF65-F5344CB8AC3E}">
        <p14:creationId xmlns:p14="http://schemas.microsoft.com/office/powerpoint/2010/main" val="3769110574"/>
      </p:ext>
    </p:extLst>
  </p:cSld>
  <p:clrMapOvr>
    <a:overrideClrMapping bg1="dk1" tx1="lt1" bg2="dk2" tx2="lt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602147"/>
            <a:ext cx="9144000" cy="1061411"/>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4" name="Picture 3" descr="Text&#10;&#10;Description automatically generated">
            <a:extLst>
              <a:ext uri="{FF2B5EF4-FFF2-40B4-BE49-F238E27FC236}">
                <a16:creationId xmlns:a16="http://schemas.microsoft.com/office/drawing/2014/main" id="{89A227C7-49D2-46AC-B9F1-0380C939C62B}"/>
              </a:ext>
            </a:extLst>
          </p:cNvPr>
          <p:cNvPicPr>
            <a:picLocks noChangeAspect="1"/>
          </p:cNvPicPr>
          <p:nvPr/>
        </p:nvPicPr>
        <p:blipFill>
          <a:blip r:embed="rId3"/>
          <a:stretch>
            <a:fillRect/>
          </a:stretch>
        </p:blipFill>
        <p:spPr>
          <a:xfrm>
            <a:off x="86315" y="0"/>
            <a:ext cx="6239746" cy="1600423"/>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BA2AAB14-E618-4CD4-9505-9F2F1F78831B}"/>
              </a:ext>
            </a:extLst>
          </p:cNvPr>
          <p:cNvPicPr>
            <a:picLocks noChangeAspect="1"/>
          </p:cNvPicPr>
          <p:nvPr/>
        </p:nvPicPr>
        <p:blipFill>
          <a:blip r:embed="rId4"/>
          <a:stretch>
            <a:fillRect/>
          </a:stretch>
        </p:blipFill>
        <p:spPr>
          <a:xfrm>
            <a:off x="86315" y="1514189"/>
            <a:ext cx="6992326" cy="1514686"/>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64339C21-83D2-4DC2-877C-A682CBF13BFC}"/>
              </a:ext>
            </a:extLst>
          </p:cNvPr>
          <p:cNvPicPr>
            <a:picLocks noChangeAspect="1"/>
          </p:cNvPicPr>
          <p:nvPr/>
        </p:nvPicPr>
        <p:blipFill>
          <a:blip r:embed="rId5"/>
          <a:stretch>
            <a:fillRect/>
          </a:stretch>
        </p:blipFill>
        <p:spPr>
          <a:xfrm>
            <a:off x="86315" y="2962230"/>
            <a:ext cx="7449590" cy="1733792"/>
          </a:xfrm>
          <a:prstGeom prst="rect">
            <a:avLst/>
          </a:prstGeom>
        </p:spPr>
      </p:pic>
      <p:pic>
        <p:nvPicPr>
          <p:cNvPr id="10" name="Picture 9">
            <a:extLst>
              <a:ext uri="{FF2B5EF4-FFF2-40B4-BE49-F238E27FC236}">
                <a16:creationId xmlns:a16="http://schemas.microsoft.com/office/drawing/2014/main" id="{F5570B34-1D54-4B9E-B0BB-76CF3086136E}"/>
              </a:ext>
            </a:extLst>
          </p:cNvPr>
          <p:cNvPicPr>
            <a:picLocks noChangeAspect="1"/>
          </p:cNvPicPr>
          <p:nvPr/>
        </p:nvPicPr>
        <p:blipFill>
          <a:blip r:embed="rId6"/>
          <a:stretch>
            <a:fillRect/>
          </a:stretch>
        </p:blipFill>
        <p:spPr>
          <a:xfrm>
            <a:off x="0" y="4687341"/>
            <a:ext cx="5325218" cy="609685"/>
          </a:xfrm>
          <a:prstGeom prst="rect">
            <a:avLst/>
          </a:prstGeom>
        </p:spPr>
      </p:pic>
      <p:pic>
        <p:nvPicPr>
          <p:cNvPr id="12" name="Picture 11" descr="Text&#10;&#10;Description automatically generated">
            <a:extLst>
              <a:ext uri="{FF2B5EF4-FFF2-40B4-BE49-F238E27FC236}">
                <a16:creationId xmlns:a16="http://schemas.microsoft.com/office/drawing/2014/main" id="{0AD92853-4150-4F43-8D5B-2CB2F4DB3948}"/>
              </a:ext>
            </a:extLst>
          </p:cNvPr>
          <p:cNvPicPr>
            <a:picLocks noChangeAspect="1"/>
          </p:cNvPicPr>
          <p:nvPr/>
        </p:nvPicPr>
        <p:blipFill>
          <a:blip r:embed="rId7"/>
          <a:stretch>
            <a:fillRect/>
          </a:stretch>
        </p:blipFill>
        <p:spPr>
          <a:xfrm>
            <a:off x="223545" y="5268486"/>
            <a:ext cx="733527" cy="1086002"/>
          </a:xfrm>
          <a:prstGeom prst="rect">
            <a:avLst/>
          </a:prstGeom>
        </p:spPr>
      </p:pic>
    </p:spTree>
    <p:extLst>
      <p:ext uri="{BB962C8B-B14F-4D97-AF65-F5344CB8AC3E}">
        <p14:creationId xmlns:p14="http://schemas.microsoft.com/office/powerpoint/2010/main" val="19716689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4" name="Picture 3" descr="Text, letter&#10;&#10;Description automatically generated">
            <a:extLst>
              <a:ext uri="{FF2B5EF4-FFF2-40B4-BE49-F238E27FC236}">
                <a16:creationId xmlns:a16="http://schemas.microsoft.com/office/drawing/2014/main" id="{029A17C9-8921-4874-B414-D25EAAAB03E1}"/>
              </a:ext>
            </a:extLst>
          </p:cNvPr>
          <p:cNvPicPr>
            <a:picLocks noChangeAspect="1"/>
          </p:cNvPicPr>
          <p:nvPr/>
        </p:nvPicPr>
        <p:blipFill>
          <a:blip r:embed="rId3"/>
          <a:stretch>
            <a:fillRect/>
          </a:stretch>
        </p:blipFill>
        <p:spPr>
          <a:xfrm>
            <a:off x="0" y="0"/>
            <a:ext cx="7640116" cy="2219635"/>
          </a:xfrm>
          <a:prstGeom prst="rect">
            <a:avLst/>
          </a:prstGeom>
        </p:spPr>
      </p:pic>
      <p:pic>
        <p:nvPicPr>
          <p:cNvPr id="6" name="Picture 5" descr="Text&#10;&#10;Description automatically generated">
            <a:extLst>
              <a:ext uri="{FF2B5EF4-FFF2-40B4-BE49-F238E27FC236}">
                <a16:creationId xmlns:a16="http://schemas.microsoft.com/office/drawing/2014/main" id="{214E21C1-6818-49AF-8283-AE144018C660}"/>
              </a:ext>
            </a:extLst>
          </p:cNvPr>
          <p:cNvPicPr>
            <a:picLocks noChangeAspect="1"/>
          </p:cNvPicPr>
          <p:nvPr/>
        </p:nvPicPr>
        <p:blipFill>
          <a:blip r:embed="rId4"/>
          <a:stretch>
            <a:fillRect/>
          </a:stretch>
        </p:blipFill>
        <p:spPr>
          <a:xfrm>
            <a:off x="0" y="2219635"/>
            <a:ext cx="7640116" cy="1724266"/>
          </a:xfrm>
          <a:prstGeom prst="rect">
            <a:avLst/>
          </a:prstGeom>
        </p:spPr>
      </p:pic>
    </p:spTree>
    <p:extLst>
      <p:ext uri="{BB962C8B-B14F-4D97-AF65-F5344CB8AC3E}">
        <p14:creationId xmlns:p14="http://schemas.microsoft.com/office/powerpoint/2010/main" val="12075124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Y11HK1</a:t>
            </a:r>
          </a:p>
        </p:txBody>
      </p:sp>
    </p:spTree>
    <p:extLst>
      <p:ext uri="{BB962C8B-B14F-4D97-AF65-F5344CB8AC3E}">
        <p14:creationId xmlns:p14="http://schemas.microsoft.com/office/powerpoint/2010/main" val="166816488"/>
      </p:ext>
    </p:extLst>
  </p:cSld>
  <p:clrMapOvr>
    <a:overrideClrMapping bg1="dk1" tx1="lt1" bg2="dk2" tx2="lt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4" name="Picture 3">
            <a:extLst>
              <a:ext uri="{FF2B5EF4-FFF2-40B4-BE49-F238E27FC236}">
                <a16:creationId xmlns:a16="http://schemas.microsoft.com/office/drawing/2014/main" id="{2C495233-A3BE-463D-9BEC-E4DF64365E56}"/>
              </a:ext>
            </a:extLst>
          </p:cNvPr>
          <p:cNvPicPr>
            <a:picLocks noChangeAspect="1"/>
          </p:cNvPicPr>
          <p:nvPr/>
        </p:nvPicPr>
        <p:blipFill>
          <a:blip r:embed="rId3"/>
          <a:stretch>
            <a:fillRect/>
          </a:stretch>
        </p:blipFill>
        <p:spPr>
          <a:xfrm>
            <a:off x="0" y="206017"/>
            <a:ext cx="6373114" cy="657317"/>
          </a:xfrm>
          <a:prstGeom prst="rect">
            <a:avLst/>
          </a:prstGeom>
        </p:spPr>
      </p:pic>
    </p:spTree>
    <p:extLst>
      <p:ext uri="{BB962C8B-B14F-4D97-AF65-F5344CB8AC3E}">
        <p14:creationId xmlns:p14="http://schemas.microsoft.com/office/powerpoint/2010/main" val="8124723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Y11HK2</a:t>
            </a:r>
          </a:p>
        </p:txBody>
      </p:sp>
    </p:spTree>
    <p:extLst>
      <p:ext uri="{BB962C8B-B14F-4D97-AF65-F5344CB8AC3E}">
        <p14:creationId xmlns:p14="http://schemas.microsoft.com/office/powerpoint/2010/main" val="1907967810"/>
      </p:ext>
    </p:extLst>
  </p:cSld>
  <p:clrMapOvr>
    <a:overrideClrMapping bg1="dk1" tx1="lt1" bg2="dk2" tx2="lt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6" name="Picture 5" descr="Graphical user interface, text, application, email&#10;&#10;Description automatically generated">
            <a:extLst>
              <a:ext uri="{FF2B5EF4-FFF2-40B4-BE49-F238E27FC236}">
                <a16:creationId xmlns:a16="http://schemas.microsoft.com/office/drawing/2014/main" id="{53EE330B-191D-44CB-B4AE-0D15648C4EA4}"/>
              </a:ext>
            </a:extLst>
          </p:cNvPr>
          <p:cNvPicPr>
            <a:picLocks noChangeAspect="1"/>
          </p:cNvPicPr>
          <p:nvPr/>
        </p:nvPicPr>
        <p:blipFill rotWithShape="1">
          <a:blip r:embed="rId3"/>
          <a:srcRect b="49089"/>
          <a:stretch/>
        </p:blipFill>
        <p:spPr>
          <a:xfrm>
            <a:off x="0" y="0"/>
            <a:ext cx="7182852" cy="1377387"/>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0B03AD2A-DFD8-4CD7-AF5A-B45B624B332F}"/>
              </a:ext>
            </a:extLst>
          </p:cNvPr>
          <p:cNvPicPr>
            <a:picLocks noChangeAspect="1"/>
          </p:cNvPicPr>
          <p:nvPr/>
        </p:nvPicPr>
        <p:blipFill rotWithShape="1">
          <a:blip r:embed="rId3"/>
          <a:srcRect t="89415"/>
          <a:stretch/>
        </p:blipFill>
        <p:spPr>
          <a:xfrm>
            <a:off x="0" y="1328090"/>
            <a:ext cx="7182852" cy="286369"/>
          </a:xfrm>
          <a:prstGeom prst="rect">
            <a:avLst/>
          </a:prstGeom>
        </p:spPr>
      </p:pic>
    </p:spTree>
    <p:extLst>
      <p:ext uri="{BB962C8B-B14F-4D97-AF65-F5344CB8AC3E}">
        <p14:creationId xmlns:p14="http://schemas.microsoft.com/office/powerpoint/2010/main" val="35678447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127585"/>
            <a:ext cx="9144000" cy="1535973"/>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5" name="Picture 4" descr="Text&#10;&#10;Description automatically generated">
            <a:extLst>
              <a:ext uri="{FF2B5EF4-FFF2-40B4-BE49-F238E27FC236}">
                <a16:creationId xmlns:a16="http://schemas.microsoft.com/office/drawing/2014/main" id="{47514D02-8DA2-457E-B940-14510E578568}"/>
              </a:ext>
            </a:extLst>
          </p:cNvPr>
          <p:cNvPicPr>
            <a:picLocks noChangeAspect="1"/>
          </p:cNvPicPr>
          <p:nvPr/>
        </p:nvPicPr>
        <p:blipFill>
          <a:blip r:embed="rId3"/>
          <a:stretch>
            <a:fillRect/>
          </a:stretch>
        </p:blipFill>
        <p:spPr>
          <a:xfrm>
            <a:off x="0" y="0"/>
            <a:ext cx="6239746" cy="3791479"/>
          </a:xfrm>
          <a:prstGeom prst="rect">
            <a:avLst/>
          </a:prstGeom>
        </p:spPr>
      </p:pic>
    </p:spTree>
    <p:extLst>
      <p:ext uri="{BB962C8B-B14F-4D97-AF65-F5344CB8AC3E}">
        <p14:creationId xmlns:p14="http://schemas.microsoft.com/office/powerpoint/2010/main" val="26504262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Y11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602618541"/>
      </p:ext>
    </p:extLst>
  </p:cSld>
  <p:clrMapOvr>
    <a:overrideClrMapping bg1="dk1" tx1="lt1" bg2="dk2" tx2="lt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127585"/>
            <a:ext cx="9144000" cy="1535973"/>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4" name="Picture 3">
            <a:extLst>
              <a:ext uri="{FF2B5EF4-FFF2-40B4-BE49-F238E27FC236}">
                <a16:creationId xmlns:a16="http://schemas.microsoft.com/office/drawing/2014/main" id="{EDCE9C50-6270-46B0-B976-4E45ECC716D0}"/>
              </a:ext>
            </a:extLst>
          </p:cNvPr>
          <p:cNvPicPr>
            <a:picLocks noChangeAspect="1"/>
          </p:cNvPicPr>
          <p:nvPr/>
        </p:nvPicPr>
        <p:blipFill>
          <a:blip r:embed="rId3"/>
          <a:stretch>
            <a:fillRect/>
          </a:stretch>
        </p:blipFill>
        <p:spPr>
          <a:xfrm>
            <a:off x="129752" y="42020"/>
            <a:ext cx="6448322" cy="339945"/>
          </a:xfrm>
          <a:prstGeom prst="rect">
            <a:avLst/>
          </a:prstGeom>
        </p:spPr>
      </p:pic>
      <p:pic>
        <p:nvPicPr>
          <p:cNvPr id="6" name="Picture 5">
            <a:extLst>
              <a:ext uri="{FF2B5EF4-FFF2-40B4-BE49-F238E27FC236}">
                <a16:creationId xmlns:a16="http://schemas.microsoft.com/office/drawing/2014/main" id="{36923291-9494-4267-AF0F-9E42AADEE8EB}"/>
              </a:ext>
            </a:extLst>
          </p:cNvPr>
          <p:cNvPicPr>
            <a:picLocks noChangeAspect="1"/>
          </p:cNvPicPr>
          <p:nvPr/>
        </p:nvPicPr>
        <p:blipFill>
          <a:blip r:embed="rId4"/>
          <a:stretch>
            <a:fillRect/>
          </a:stretch>
        </p:blipFill>
        <p:spPr>
          <a:xfrm>
            <a:off x="129752" y="496238"/>
            <a:ext cx="7704165" cy="637395"/>
          </a:xfrm>
          <a:prstGeom prst="rect">
            <a:avLst/>
          </a:prstGeom>
        </p:spPr>
      </p:pic>
      <p:pic>
        <p:nvPicPr>
          <p:cNvPr id="10" name="Picture 9" descr="Text&#10;&#10;Description automatically generated">
            <a:extLst>
              <a:ext uri="{FF2B5EF4-FFF2-40B4-BE49-F238E27FC236}">
                <a16:creationId xmlns:a16="http://schemas.microsoft.com/office/drawing/2014/main" id="{DD666954-DBA7-4C8A-8D3F-B3F5B319FC31}"/>
              </a:ext>
            </a:extLst>
          </p:cNvPr>
          <p:cNvPicPr>
            <a:picLocks noChangeAspect="1"/>
          </p:cNvPicPr>
          <p:nvPr/>
        </p:nvPicPr>
        <p:blipFill>
          <a:blip r:embed="rId5"/>
          <a:stretch>
            <a:fillRect/>
          </a:stretch>
        </p:blipFill>
        <p:spPr>
          <a:xfrm>
            <a:off x="211098" y="1380122"/>
            <a:ext cx="6687483" cy="1991003"/>
          </a:xfrm>
          <a:prstGeom prst="rect">
            <a:avLst/>
          </a:prstGeom>
        </p:spPr>
      </p:pic>
    </p:spTree>
    <p:extLst>
      <p:ext uri="{BB962C8B-B14F-4D97-AF65-F5344CB8AC3E}">
        <p14:creationId xmlns:p14="http://schemas.microsoft.com/office/powerpoint/2010/main" val="2232240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994538-CCBA-4411-80CE-FEF4BC95CCB2}"/>
              </a:ext>
            </a:extLst>
          </p:cNvPr>
          <p:cNvPicPr>
            <a:picLocks noChangeAspect="1"/>
          </p:cNvPicPr>
          <p:nvPr/>
        </p:nvPicPr>
        <p:blipFill>
          <a:blip r:embed="rId3"/>
          <a:stretch>
            <a:fillRect/>
          </a:stretch>
        </p:blipFill>
        <p:spPr>
          <a:xfrm>
            <a:off x="136646" y="194442"/>
            <a:ext cx="8448675" cy="1562100"/>
          </a:xfrm>
          <a:prstGeom prst="rect">
            <a:avLst/>
          </a:prstGeom>
        </p:spPr>
      </p:pic>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C-D </a:t>
            </a:r>
            <a:r>
              <a:rPr lang="en-US" sz="2000" err="1">
                <a:latin typeface="Arial" panose="020B0604020202020204" pitchFamily="34" charset="0"/>
                <a:cs typeface="Arial" panose="020B0604020202020204" pitchFamily="34" charset="0"/>
              </a:rPr>
              <a:t>đều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đc</a:t>
            </a:r>
            <a:endParaRPr lang="en-US" sz="2000">
              <a:latin typeface="Arial" panose="020B0604020202020204" pitchFamily="34" charset="0"/>
              <a:cs typeface="Arial" panose="020B0604020202020204" pitchFamily="34" charset="0"/>
            </a:endParaRPr>
          </a:p>
        </p:txBody>
      </p:sp>
      <p:pic>
        <p:nvPicPr>
          <p:cNvPr id="5" name="Picture 4" descr="Text, letter&#10;&#10;Description automatically generated">
            <a:extLst>
              <a:ext uri="{FF2B5EF4-FFF2-40B4-BE49-F238E27FC236}">
                <a16:creationId xmlns:a16="http://schemas.microsoft.com/office/drawing/2014/main" id="{ED073E8F-EA87-42F3-A0A8-C9C1C8BBB791}"/>
              </a:ext>
            </a:extLst>
          </p:cNvPr>
          <p:cNvPicPr>
            <a:picLocks noChangeAspect="1"/>
          </p:cNvPicPr>
          <p:nvPr/>
        </p:nvPicPr>
        <p:blipFill>
          <a:blip r:embed="rId4"/>
          <a:stretch>
            <a:fillRect/>
          </a:stretch>
        </p:blipFill>
        <p:spPr>
          <a:xfrm>
            <a:off x="4767942" y="2062204"/>
            <a:ext cx="4376057" cy="2232053"/>
          </a:xfrm>
          <a:prstGeom prst="rect">
            <a:avLst/>
          </a:prstGeom>
        </p:spPr>
      </p:pic>
    </p:spTree>
    <p:extLst>
      <p:ext uri="{BB962C8B-B14F-4D97-AF65-F5344CB8AC3E}">
        <p14:creationId xmlns:p14="http://schemas.microsoft.com/office/powerpoint/2010/main" val="976362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Y10HK1</a:t>
            </a:r>
          </a:p>
        </p:txBody>
      </p:sp>
    </p:spTree>
    <p:extLst>
      <p:ext uri="{BB962C8B-B14F-4D97-AF65-F5344CB8AC3E}">
        <p14:creationId xmlns:p14="http://schemas.microsoft.com/office/powerpoint/2010/main" val="2087521527"/>
      </p:ext>
    </p:extLst>
  </p:cSld>
  <p:clrMapOvr>
    <a:overrideClrMapping bg1="dk1" tx1="lt1" bg2="dk2" tx2="lt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529660"/>
            <a:ext cx="9144000" cy="2133898"/>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4" name="Picture 3" descr="Text, letter&#10;&#10;Description automatically generated">
            <a:extLst>
              <a:ext uri="{FF2B5EF4-FFF2-40B4-BE49-F238E27FC236}">
                <a16:creationId xmlns:a16="http://schemas.microsoft.com/office/drawing/2014/main" id="{F1F5ADA3-0BBD-43ED-9EF3-2C1A532794D8}"/>
              </a:ext>
            </a:extLst>
          </p:cNvPr>
          <p:cNvPicPr>
            <a:picLocks noChangeAspect="1"/>
          </p:cNvPicPr>
          <p:nvPr/>
        </p:nvPicPr>
        <p:blipFill>
          <a:blip r:embed="rId3"/>
          <a:stretch>
            <a:fillRect/>
          </a:stretch>
        </p:blipFill>
        <p:spPr>
          <a:xfrm>
            <a:off x="0" y="0"/>
            <a:ext cx="7716327" cy="2133898"/>
          </a:xfrm>
          <a:prstGeom prst="rect">
            <a:avLst/>
          </a:prstGeom>
        </p:spPr>
      </p:pic>
      <p:pic>
        <p:nvPicPr>
          <p:cNvPr id="6" name="Picture 5" descr="Diagram&#10;&#10;Description automatically generated with low confidence">
            <a:extLst>
              <a:ext uri="{FF2B5EF4-FFF2-40B4-BE49-F238E27FC236}">
                <a16:creationId xmlns:a16="http://schemas.microsoft.com/office/drawing/2014/main" id="{CCFB2286-C6DF-414A-BCCC-C63F59CFAB5A}"/>
              </a:ext>
            </a:extLst>
          </p:cNvPr>
          <p:cNvPicPr>
            <a:picLocks noChangeAspect="1"/>
          </p:cNvPicPr>
          <p:nvPr/>
        </p:nvPicPr>
        <p:blipFill>
          <a:blip r:embed="rId4"/>
          <a:stretch>
            <a:fillRect/>
          </a:stretch>
        </p:blipFill>
        <p:spPr>
          <a:xfrm>
            <a:off x="0" y="2133898"/>
            <a:ext cx="5439534" cy="1476581"/>
          </a:xfrm>
          <a:prstGeom prst="rect">
            <a:avLst/>
          </a:prstGeom>
        </p:spPr>
      </p:pic>
    </p:spTree>
    <p:extLst>
      <p:ext uri="{BB962C8B-B14F-4D97-AF65-F5344CB8AC3E}">
        <p14:creationId xmlns:p14="http://schemas.microsoft.com/office/powerpoint/2010/main" val="428885082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150734"/>
            <a:ext cx="9144000" cy="1512824"/>
          </a:xfrm>
        </p:spPr>
        <p:txBody>
          <a:bodyPr>
            <a:normAutofit/>
          </a:bodyPr>
          <a:lstStyle/>
          <a:p>
            <a:pPr algn="l"/>
            <a:r>
              <a:rPr lang="en-US" sz="2000">
                <a:latin typeface="Arial" panose="020B0604020202020204" pitchFamily="34" charset="0"/>
                <a:cs typeface="Arial" panose="020B0604020202020204" pitchFamily="34" charset="0"/>
              </a:rPr>
              <a:t>Note: 28E </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theo</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sách</a:t>
            </a:r>
            <a:r>
              <a:rPr lang="en-US" sz="2000">
                <a:latin typeface="Arial" panose="020B0604020202020204" pitchFamily="34" charset="0"/>
                <a:cs typeface="Arial" panose="020B0604020202020204" pitchFamily="34" charset="0"/>
                <a:sym typeface="Wingdings" panose="05000000000000000000" pitchFamily="2" charset="2"/>
              </a:rPr>
              <a:t> Y6 </a:t>
            </a:r>
            <a:r>
              <a:rPr lang="en-US" sz="2000" err="1">
                <a:latin typeface="Arial" panose="020B0604020202020204" pitchFamily="34" charset="0"/>
                <a:cs typeface="Arial" panose="020B0604020202020204" pitchFamily="34" charset="0"/>
                <a:sym typeface="Wingdings" panose="05000000000000000000" pitchFamily="2" charset="2"/>
              </a:rPr>
              <a:t>cũ</a:t>
            </a:r>
            <a:r>
              <a:rPr lang="en-US" sz="2000">
                <a:latin typeface="Arial" panose="020B0604020202020204" pitchFamily="34" charset="0"/>
                <a:cs typeface="Arial" panose="020B0604020202020204" pitchFamily="34" charset="0"/>
                <a:sym typeface="Wingdings" panose="05000000000000000000" pitchFamily="2" charset="2"/>
              </a:rPr>
              <a:t> </a:t>
            </a:r>
            <a:r>
              <a:rPr lang="en-US" sz="2000">
                <a:latin typeface="Arial" panose="020B0604020202020204" pitchFamily="34" charset="0"/>
                <a:cs typeface="Arial" panose="020B0604020202020204" pitchFamily="34" charset="0"/>
              </a:rPr>
              <a:t>  </a:t>
            </a:r>
          </a:p>
        </p:txBody>
      </p:sp>
      <p:pic>
        <p:nvPicPr>
          <p:cNvPr id="4" name="Picture 3" descr="Text&#10;&#10;Description automatically generated">
            <a:extLst>
              <a:ext uri="{FF2B5EF4-FFF2-40B4-BE49-F238E27FC236}">
                <a16:creationId xmlns:a16="http://schemas.microsoft.com/office/drawing/2014/main" id="{A65CAB5E-E3A5-44D7-9125-D7200F53D4C7}"/>
              </a:ext>
            </a:extLst>
          </p:cNvPr>
          <p:cNvPicPr>
            <a:picLocks noChangeAspect="1"/>
          </p:cNvPicPr>
          <p:nvPr/>
        </p:nvPicPr>
        <p:blipFill>
          <a:blip r:embed="rId3"/>
          <a:stretch>
            <a:fillRect/>
          </a:stretch>
        </p:blipFill>
        <p:spPr>
          <a:xfrm>
            <a:off x="0" y="0"/>
            <a:ext cx="8011643" cy="2200582"/>
          </a:xfrm>
          <a:prstGeom prst="rect">
            <a:avLst/>
          </a:prstGeom>
        </p:spPr>
      </p:pic>
      <p:pic>
        <p:nvPicPr>
          <p:cNvPr id="6" name="Picture 5" descr="Text&#10;&#10;Description automatically generated">
            <a:extLst>
              <a:ext uri="{FF2B5EF4-FFF2-40B4-BE49-F238E27FC236}">
                <a16:creationId xmlns:a16="http://schemas.microsoft.com/office/drawing/2014/main" id="{BFFEB7EB-85FA-44A6-8FCE-65B55892F458}"/>
              </a:ext>
            </a:extLst>
          </p:cNvPr>
          <p:cNvPicPr>
            <a:picLocks noChangeAspect="1"/>
          </p:cNvPicPr>
          <p:nvPr/>
        </p:nvPicPr>
        <p:blipFill>
          <a:blip r:embed="rId4"/>
          <a:stretch>
            <a:fillRect/>
          </a:stretch>
        </p:blipFill>
        <p:spPr>
          <a:xfrm>
            <a:off x="161948" y="2219156"/>
            <a:ext cx="7849695" cy="1981477"/>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7C19EB19-6A90-408D-A44F-BFA4CA6E0C3E}"/>
              </a:ext>
            </a:extLst>
          </p:cNvPr>
          <p:cNvPicPr>
            <a:picLocks noChangeAspect="1"/>
          </p:cNvPicPr>
          <p:nvPr/>
        </p:nvPicPr>
        <p:blipFill>
          <a:blip r:embed="rId5"/>
          <a:stretch>
            <a:fillRect/>
          </a:stretch>
        </p:blipFill>
        <p:spPr>
          <a:xfrm>
            <a:off x="4415716" y="3818020"/>
            <a:ext cx="2977207" cy="2845537"/>
          </a:xfrm>
          <a:prstGeom prst="rect">
            <a:avLst/>
          </a:prstGeom>
        </p:spPr>
      </p:pic>
    </p:spTree>
    <p:extLst>
      <p:ext uri="{BB962C8B-B14F-4D97-AF65-F5344CB8AC3E}">
        <p14:creationId xmlns:p14="http://schemas.microsoft.com/office/powerpoint/2010/main" val="158711957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856790"/>
            <a:ext cx="9144000" cy="806768"/>
          </a:xfrm>
        </p:spPr>
        <p:txBody>
          <a:bodyPr>
            <a:normAutofit/>
          </a:bodyPr>
          <a:lstStyle/>
          <a:p>
            <a:pPr algn="l"/>
            <a:r>
              <a:rPr lang="en-US" sz="2000">
                <a:latin typeface="Arial" panose="020B0604020202020204" pitchFamily="34" charset="0"/>
                <a:cs typeface="Arial" panose="020B0604020202020204" pitchFamily="34" charset="0"/>
              </a:rPr>
              <a:t>Note:  35D. </a:t>
            </a:r>
          </a:p>
        </p:txBody>
      </p:sp>
      <p:pic>
        <p:nvPicPr>
          <p:cNvPr id="4" name="Picture 3" descr="Text, letter&#10;&#10;Description automatically generated">
            <a:extLst>
              <a:ext uri="{FF2B5EF4-FFF2-40B4-BE49-F238E27FC236}">
                <a16:creationId xmlns:a16="http://schemas.microsoft.com/office/drawing/2014/main" id="{AAFDB825-787E-47A8-962F-FE4072BDF083}"/>
              </a:ext>
            </a:extLst>
          </p:cNvPr>
          <p:cNvPicPr>
            <a:picLocks noChangeAspect="1"/>
          </p:cNvPicPr>
          <p:nvPr/>
        </p:nvPicPr>
        <p:blipFill>
          <a:blip r:embed="rId3"/>
          <a:stretch>
            <a:fillRect/>
          </a:stretch>
        </p:blipFill>
        <p:spPr>
          <a:xfrm>
            <a:off x="0" y="0"/>
            <a:ext cx="6163535" cy="1476581"/>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A9659A70-8A14-4925-8229-0414531B6220}"/>
              </a:ext>
            </a:extLst>
          </p:cNvPr>
          <p:cNvPicPr>
            <a:picLocks noChangeAspect="1"/>
          </p:cNvPicPr>
          <p:nvPr/>
        </p:nvPicPr>
        <p:blipFill>
          <a:blip r:embed="rId4"/>
          <a:stretch>
            <a:fillRect/>
          </a:stretch>
        </p:blipFill>
        <p:spPr>
          <a:xfrm>
            <a:off x="87471" y="1476581"/>
            <a:ext cx="7811590" cy="3229426"/>
          </a:xfrm>
          <a:prstGeom prst="rect">
            <a:avLst/>
          </a:prstGeom>
        </p:spPr>
      </p:pic>
      <p:pic>
        <p:nvPicPr>
          <p:cNvPr id="8" name="Picture 7" descr="Text&#10;&#10;Description automatically generated">
            <a:extLst>
              <a:ext uri="{FF2B5EF4-FFF2-40B4-BE49-F238E27FC236}">
                <a16:creationId xmlns:a16="http://schemas.microsoft.com/office/drawing/2014/main" id="{45CF5F3F-0B9B-4AD6-9D14-F04A9DE165F2}"/>
              </a:ext>
            </a:extLst>
          </p:cNvPr>
          <p:cNvPicPr>
            <a:picLocks noChangeAspect="1"/>
          </p:cNvPicPr>
          <p:nvPr/>
        </p:nvPicPr>
        <p:blipFill>
          <a:blip r:embed="rId5"/>
          <a:stretch>
            <a:fillRect/>
          </a:stretch>
        </p:blipFill>
        <p:spPr>
          <a:xfrm>
            <a:off x="223466" y="2171525"/>
            <a:ext cx="2724530" cy="1257475"/>
          </a:xfrm>
          <a:prstGeom prst="rect">
            <a:avLst/>
          </a:prstGeom>
        </p:spPr>
      </p:pic>
    </p:spTree>
    <p:extLst>
      <p:ext uri="{BB962C8B-B14F-4D97-AF65-F5344CB8AC3E}">
        <p14:creationId xmlns:p14="http://schemas.microsoft.com/office/powerpoint/2010/main" val="806488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405377"/>
            <a:ext cx="9144000" cy="1258181"/>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4" name="Picture 3" descr="Text, letter&#10;&#10;Description automatically generated">
            <a:extLst>
              <a:ext uri="{FF2B5EF4-FFF2-40B4-BE49-F238E27FC236}">
                <a16:creationId xmlns:a16="http://schemas.microsoft.com/office/drawing/2014/main" id="{91D710F1-D730-4148-A9D7-8266CF668112}"/>
              </a:ext>
            </a:extLst>
          </p:cNvPr>
          <p:cNvPicPr>
            <a:picLocks noChangeAspect="1"/>
          </p:cNvPicPr>
          <p:nvPr/>
        </p:nvPicPr>
        <p:blipFill>
          <a:blip r:embed="rId3"/>
          <a:stretch>
            <a:fillRect/>
          </a:stretch>
        </p:blipFill>
        <p:spPr>
          <a:xfrm>
            <a:off x="0" y="0"/>
            <a:ext cx="6716062" cy="1448002"/>
          </a:xfrm>
          <a:prstGeom prst="rect">
            <a:avLst/>
          </a:prstGeom>
        </p:spPr>
      </p:pic>
      <p:pic>
        <p:nvPicPr>
          <p:cNvPr id="6" name="Picture 5" descr="Text&#10;&#10;Description automatically generated">
            <a:extLst>
              <a:ext uri="{FF2B5EF4-FFF2-40B4-BE49-F238E27FC236}">
                <a16:creationId xmlns:a16="http://schemas.microsoft.com/office/drawing/2014/main" id="{0C907D1C-CFB8-4D03-A43B-CF31C7C80D84}"/>
              </a:ext>
            </a:extLst>
          </p:cNvPr>
          <p:cNvPicPr>
            <a:picLocks noChangeAspect="1"/>
          </p:cNvPicPr>
          <p:nvPr/>
        </p:nvPicPr>
        <p:blipFill>
          <a:blip r:embed="rId4"/>
          <a:stretch>
            <a:fillRect/>
          </a:stretch>
        </p:blipFill>
        <p:spPr>
          <a:xfrm>
            <a:off x="0" y="1553675"/>
            <a:ext cx="4658375" cy="1505160"/>
          </a:xfrm>
          <a:prstGeom prst="rect">
            <a:avLst/>
          </a:prstGeom>
        </p:spPr>
      </p:pic>
      <p:pic>
        <p:nvPicPr>
          <p:cNvPr id="8" name="Picture 7" descr="Chart, text&#10;&#10;Description automatically generated with medium confidence">
            <a:extLst>
              <a:ext uri="{FF2B5EF4-FFF2-40B4-BE49-F238E27FC236}">
                <a16:creationId xmlns:a16="http://schemas.microsoft.com/office/drawing/2014/main" id="{2FA1B8F4-522E-4C8A-9292-A8631BE76391}"/>
              </a:ext>
            </a:extLst>
          </p:cNvPr>
          <p:cNvPicPr>
            <a:picLocks noChangeAspect="1"/>
          </p:cNvPicPr>
          <p:nvPr/>
        </p:nvPicPr>
        <p:blipFill>
          <a:blip r:embed="rId5"/>
          <a:stretch>
            <a:fillRect/>
          </a:stretch>
        </p:blipFill>
        <p:spPr>
          <a:xfrm>
            <a:off x="71270" y="3164508"/>
            <a:ext cx="7792537" cy="1467055"/>
          </a:xfrm>
          <a:prstGeom prst="rect">
            <a:avLst/>
          </a:prstGeom>
        </p:spPr>
      </p:pic>
    </p:spTree>
    <p:extLst>
      <p:ext uri="{BB962C8B-B14F-4D97-AF65-F5344CB8AC3E}">
        <p14:creationId xmlns:p14="http://schemas.microsoft.com/office/powerpoint/2010/main" val="10589266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27D</a:t>
            </a:r>
          </a:p>
        </p:txBody>
      </p:sp>
      <p:pic>
        <p:nvPicPr>
          <p:cNvPr id="4" name="Picture 3" descr="Text, letter&#10;&#10;Description automatically generated">
            <a:extLst>
              <a:ext uri="{FF2B5EF4-FFF2-40B4-BE49-F238E27FC236}">
                <a16:creationId xmlns:a16="http://schemas.microsoft.com/office/drawing/2014/main" id="{48FE0B83-A89F-454F-A735-BB17E21A974B}"/>
              </a:ext>
            </a:extLst>
          </p:cNvPr>
          <p:cNvPicPr>
            <a:picLocks noChangeAspect="1"/>
          </p:cNvPicPr>
          <p:nvPr/>
        </p:nvPicPr>
        <p:blipFill>
          <a:blip r:embed="rId3"/>
          <a:stretch>
            <a:fillRect/>
          </a:stretch>
        </p:blipFill>
        <p:spPr>
          <a:xfrm>
            <a:off x="0" y="0"/>
            <a:ext cx="6125430" cy="1476581"/>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83F3348B-5C6B-474A-8114-4E3CED062653}"/>
              </a:ext>
            </a:extLst>
          </p:cNvPr>
          <p:cNvPicPr>
            <a:picLocks noChangeAspect="1"/>
          </p:cNvPicPr>
          <p:nvPr/>
        </p:nvPicPr>
        <p:blipFill>
          <a:blip r:embed="rId4"/>
          <a:stretch>
            <a:fillRect/>
          </a:stretch>
        </p:blipFill>
        <p:spPr>
          <a:xfrm>
            <a:off x="0" y="1499731"/>
            <a:ext cx="7173326" cy="1476581"/>
          </a:xfrm>
          <a:prstGeom prst="rect">
            <a:avLst/>
          </a:prstGeom>
        </p:spPr>
      </p:pic>
      <p:pic>
        <p:nvPicPr>
          <p:cNvPr id="5" name="Picture 4" descr="Text, letter&#10;&#10;Description automatically generated">
            <a:extLst>
              <a:ext uri="{FF2B5EF4-FFF2-40B4-BE49-F238E27FC236}">
                <a16:creationId xmlns:a16="http://schemas.microsoft.com/office/drawing/2014/main" id="{78D3D8EE-395A-47A2-9900-83633E713E0C}"/>
              </a:ext>
            </a:extLst>
          </p:cNvPr>
          <p:cNvPicPr>
            <a:picLocks noChangeAspect="1"/>
          </p:cNvPicPr>
          <p:nvPr/>
        </p:nvPicPr>
        <p:blipFill>
          <a:blip r:embed="rId5"/>
          <a:stretch>
            <a:fillRect/>
          </a:stretch>
        </p:blipFill>
        <p:spPr>
          <a:xfrm>
            <a:off x="80478" y="4088177"/>
            <a:ext cx="7449590" cy="1752845"/>
          </a:xfrm>
          <a:prstGeom prst="rect">
            <a:avLst/>
          </a:prstGeom>
        </p:spPr>
      </p:pic>
    </p:spTree>
    <p:extLst>
      <p:ext uri="{BB962C8B-B14F-4D97-AF65-F5344CB8AC3E}">
        <p14:creationId xmlns:p14="http://schemas.microsoft.com/office/powerpoint/2010/main" val="39349329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Y6 – Y10HK2</a:t>
            </a:r>
          </a:p>
        </p:txBody>
      </p:sp>
    </p:spTree>
    <p:extLst>
      <p:ext uri="{BB962C8B-B14F-4D97-AF65-F5344CB8AC3E}">
        <p14:creationId xmlns:p14="http://schemas.microsoft.com/office/powerpoint/2010/main" val="1055486949"/>
      </p:ext>
    </p:extLst>
  </p:cSld>
  <p:clrMapOvr>
    <a:overrideClrMapping bg1="dk1" tx1="lt1" bg2="dk2" tx2="lt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606724"/>
            <a:ext cx="9144000" cy="2056834"/>
          </a:xfrm>
        </p:spPr>
        <p:txBody>
          <a:bodyPr>
            <a:normAutofit/>
          </a:bodyPr>
          <a:lstStyle/>
          <a:p>
            <a:pPr algn="l"/>
            <a:r>
              <a:rPr lang="en-US" sz="2000">
                <a:latin typeface="Arial" panose="020B0604020202020204" pitchFamily="34" charset="0"/>
                <a:cs typeface="Arial" panose="020B0604020202020204" pitchFamily="34" charset="0"/>
              </a:rPr>
              <a:t>Note: E-A-B   </a:t>
            </a:r>
          </a:p>
        </p:txBody>
      </p:sp>
      <p:pic>
        <p:nvPicPr>
          <p:cNvPr id="4" name="Picture 3" descr="A close-up of a document&#10;&#10;Description automatically generated with low confidence">
            <a:extLst>
              <a:ext uri="{FF2B5EF4-FFF2-40B4-BE49-F238E27FC236}">
                <a16:creationId xmlns:a16="http://schemas.microsoft.com/office/drawing/2014/main" id="{EA748319-155B-4EE4-8734-DD0C856941DA}"/>
              </a:ext>
            </a:extLst>
          </p:cNvPr>
          <p:cNvPicPr>
            <a:picLocks noChangeAspect="1"/>
          </p:cNvPicPr>
          <p:nvPr/>
        </p:nvPicPr>
        <p:blipFill>
          <a:blip r:embed="rId3"/>
          <a:stretch>
            <a:fillRect/>
          </a:stretch>
        </p:blipFill>
        <p:spPr>
          <a:xfrm>
            <a:off x="0" y="0"/>
            <a:ext cx="7363853" cy="1476581"/>
          </a:xfrm>
          <a:prstGeom prst="rect">
            <a:avLst/>
          </a:prstGeom>
        </p:spPr>
      </p:pic>
      <p:pic>
        <p:nvPicPr>
          <p:cNvPr id="7" name="Picture 6" descr="Text, letter&#10;&#10;Description automatically generated">
            <a:extLst>
              <a:ext uri="{FF2B5EF4-FFF2-40B4-BE49-F238E27FC236}">
                <a16:creationId xmlns:a16="http://schemas.microsoft.com/office/drawing/2014/main" id="{B35F997D-A555-4ABD-B7E1-B28A570365A1}"/>
              </a:ext>
            </a:extLst>
          </p:cNvPr>
          <p:cNvPicPr>
            <a:picLocks noChangeAspect="1"/>
          </p:cNvPicPr>
          <p:nvPr/>
        </p:nvPicPr>
        <p:blipFill>
          <a:blip r:embed="rId4"/>
          <a:stretch>
            <a:fillRect/>
          </a:stretch>
        </p:blipFill>
        <p:spPr>
          <a:xfrm>
            <a:off x="0" y="1524156"/>
            <a:ext cx="7287642" cy="2600688"/>
          </a:xfrm>
          <a:prstGeom prst="rect">
            <a:avLst/>
          </a:prstGeom>
        </p:spPr>
      </p:pic>
    </p:spTree>
    <p:extLst>
      <p:ext uri="{BB962C8B-B14F-4D97-AF65-F5344CB8AC3E}">
        <p14:creationId xmlns:p14="http://schemas.microsoft.com/office/powerpoint/2010/main" val="3727234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751340"/>
            <a:ext cx="7981821"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YLT 14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88601363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D. </a:t>
            </a:r>
            <a:r>
              <a:rPr lang="en-US" sz="2000" err="1">
                <a:latin typeface="Arial" panose="020B0604020202020204" pitchFamily="34" charset="0"/>
                <a:cs typeface="Arial" panose="020B0604020202020204" pitchFamily="34" charset="0"/>
              </a:rPr>
              <a:t>hạch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thượng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đòn</a:t>
            </a:r>
            <a:r>
              <a:rPr lang="en-US" sz="2000">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sym typeface="Wingdings" panose="05000000000000000000" pitchFamily="2" charset="2"/>
              </a:rPr>
              <a:t> di </a:t>
            </a:r>
            <a:r>
              <a:rPr lang="en-US" sz="2000" err="1">
                <a:latin typeface="Arial" panose="020B0604020202020204" pitchFamily="34" charset="0"/>
                <a:cs typeface="Arial" panose="020B0604020202020204" pitchFamily="34" charset="0"/>
                <a:sym typeface="Wingdings" panose="05000000000000000000" pitchFamily="2" charset="2"/>
              </a:rPr>
              <a:t>căn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xa</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rồi</a:t>
            </a:r>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22F9D87-9CCF-4F5E-ABEA-5285DC9DFD0A}"/>
              </a:ext>
            </a:extLst>
          </p:cNvPr>
          <p:cNvPicPr>
            <a:picLocks noChangeAspect="1"/>
          </p:cNvPicPr>
          <p:nvPr/>
        </p:nvPicPr>
        <p:blipFill>
          <a:blip r:embed="rId3"/>
          <a:stretch>
            <a:fillRect/>
          </a:stretch>
        </p:blipFill>
        <p:spPr>
          <a:xfrm>
            <a:off x="180608" y="0"/>
            <a:ext cx="8220075" cy="1905000"/>
          </a:xfrm>
          <a:prstGeom prst="rect">
            <a:avLst/>
          </a:prstGeom>
        </p:spPr>
      </p:pic>
    </p:spTree>
    <p:extLst>
      <p:ext uri="{BB962C8B-B14F-4D97-AF65-F5344CB8AC3E}">
        <p14:creationId xmlns:p14="http://schemas.microsoft.com/office/powerpoint/2010/main" val="3222109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C. </a:t>
            </a:r>
            <a:r>
              <a:rPr lang="en-US" sz="2000" err="1">
                <a:latin typeface="Arial" panose="020B0604020202020204" pitchFamily="34" charset="0"/>
                <a:cs typeface="Arial" panose="020B0604020202020204" pitchFamily="34" charset="0"/>
              </a:rPr>
              <a:t>Giảm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nhẹ</a:t>
            </a:r>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66FCECF7-746F-4285-AF3D-782A9EE07DFC}"/>
              </a:ext>
            </a:extLst>
          </p:cNvPr>
          <p:cNvPicPr>
            <a:picLocks noChangeAspect="1"/>
          </p:cNvPicPr>
          <p:nvPr/>
        </p:nvPicPr>
        <p:blipFill>
          <a:blip r:embed="rId3"/>
          <a:stretch>
            <a:fillRect/>
          </a:stretch>
        </p:blipFill>
        <p:spPr>
          <a:xfrm>
            <a:off x="0" y="66821"/>
            <a:ext cx="8305800" cy="981075"/>
          </a:xfrm>
          <a:prstGeom prst="rect">
            <a:avLst/>
          </a:prstGeom>
        </p:spPr>
      </p:pic>
      <p:pic>
        <p:nvPicPr>
          <p:cNvPr id="4" name="Picture 3">
            <a:extLst>
              <a:ext uri="{FF2B5EF4-FFF2-40B4-BE49-F238E27FC236}">
                <a16:creationId xmlns:a16="http://schemas.microsoft.com/office/drawing/2014/main" id="{7949BDF1-7D4B-40D5-B47C-9EDE55330998}"/>
              </a:ext>
            </a:extLst>
          </p:cNvPr>
          <p:cNvPicPr>
            <a:picLocks noChangeAspect="1"/>
          </p:cNvPicPr>
          <p:nvPr/>
        </p:nvPicPr>
        <p:blipFill>
          <a:blip r:embed="rId4"/>
          <a:stretch>
            <a:fillRect/>
          </a:stretch>
        </p:blipFill>
        <p:spPr>
          <a:xfrm>
            <a:off x="434706" y="1047896"/>
            <a:ext cx="2619375" cy="733425"/>
          </a:xfrm>
          <a:prstGeom prst="rect">
            <a:avLst/>
          </a:prstGeom>
        </p:spPr>
      </p:pic>
    </p:spTree>
    <p:extLst>
      <p:ext uri="{BB962C8B-B14F-4D97-AF65-F5344CB8AC3E}">
        <p14:creationId xmlns:p14="http://schemas.microsoft.com/office/powerpoint/2010/main" val="895668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A </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giai</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đoạn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sớm</a:t>
            </a:r>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832E228-482B-460F-AAFE-C3D6EC840420}"/>
              </a:ext>
            </a:extLst>
          </p:cNvPr>
          <p:cNvPicPr>
            <a:picLocks noChangeAspect="1"/>
          </p:cNvPicPr>
          <p:nvPr/>
        </p:nvPicPr>
        <p:blipFill>
          <a:blip r:embed="rId3"/>
          <a:stretch>
            <a:fillRect/>
          </a:stretch>
        </p:blipFill>
        <p:spPr>
          <a:xfrm>
            <a:off x="111369" y="176856"/>
            <a:ext cx="8628228" cy="1454996"/>
          </a:xfrm>
          <a:prstGeom prst="rect">
            <a:avLst/>
          </a:prstGeom>
        </p:spPr>
      </p:pic>
    </p:spTree>
    <p:extLst>
      <p:ext uri="{BB962C8B-B14F-4D97-AF65-F5344CB8AC3E}">
        <p14:creationId xmlns:p14="http://schemas.microsoft.com/office/powerpoint/2010/main" val="3027227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y15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414494705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sym typeface="Wingdings" panose="05000000000000000000" pitchFamily="2" charset="2"/>
              </a:rPr>
              <a:t> D</a:t>
            </a:r>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ACA7A581-5C17-4213-A292-E7363810B8B8}"/>
              </a:ext>
            </a:extLst>
          </p:cNvPr>
          <p:cNvPicPr>
            <a:picLocks noChangeAspect="1"/>
          </p:cNvPicPr>
          <p:nvPr/>
        </p:nvPicPr>
        <p:blipFill>
          <a:blip r:embed="rId3"/>
          <a:stretch>
            <a:fillRect/>
          </a:stretch>
        </p:blipFill>
        <p:spPr>
          <a:xfrm>
            <a:off x="0" y="194442"/>
            <a:ext cx="9035203" cy="1493681"/>
          </a:xfrm>
          <a:prstGeom prst="rect">
            <a:avLst/>
          </a:prstGeom>
        </p:spPr>
      </p:pic>
    </p:spTree>
    <p:extLst>
      <p:ext uri="{BB962C8B-B14F-4D97-AF65-F5344CB8AC3E}">
        <p14:creationId xmlns:p14="http://schemas.microsoft.com/office/powerpoint/2010/main" val="2838906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Y13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379921081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4A8FEE-0B00-449B-86E0-07871A98AECE}"/>
              </a:ext>
            </a:extLst>
          </p:cNvPr>
          <p:cNvPicPr>
            <a:picLocks noChangeAspect="1"/>
          </p:cNvPicPr>
          <p:nvPr/>
        </p:nvPicPr>
        <p:blipFill>
          <a:blip r:embed="rId3"/>
          <a:stretch>
            <a:fillRect/>
          </a:stretch>
        </p:blipFill>
        <p:spPr>
          <a:xfrm>
            <a:off x="0" y="0"/>
            <a:ext cx="9048750" cy="1914525"/>
          </a:xfrm>
          <a:prstGeom prst="rect">
            <a:avLst/>
          </a:prstGeom>
        </p:spPr>
      </p:pic>
      <p:sp>
        <p:nvSpPr>
          <p:cNvPr id="5" name="Subtitle 4">
            <a:extLst>
              <a:ext uri="{FF2B5EF4-FFF2-40B4-BE49-F238E27FC236}">
                <a16:creationId xmlns:a16="http://schemas.microsoft.com/office/drawing/2014/main" id="{7015572B-F8F1-4D05-AB30-F5C1BFE0BB5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57253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A</a:t>
            </a:r>
          </a:p>
        </p:txBody>
      </p:sp>
      <p:pic>
        <p:nvPicPr>
          <p:cNvPr id="2" name="Picture 1">
            <a:extLst>
              <a:ext uri="{FF2B5EF4-FFF2-40B4-BE49-F238E27FC236}">
                <a16:creationId xmlns:a16="http://schemas.microsoft.com/office/drawing/2014/main" id="{4E946D64-5312-4F19-B651-29B97B732940}"/>
              </a:ext>
            </a:extLst>
          </p:cNvPr>
          <p:cNvPicPr>
            <a:picLocks noChangeAspect="1"/>
          </p:cNvPicPr>
          <p:nvPr/>
        </p:nvPicPr>
        <p:blipFill>
          <a:blip r:embed="rId3"/>
          <a:stretch>
            <a:fillRect/>
          </a:stretch>
        </p:blipFill>
        <p:spPr>
          <a:xfrm>
            <a:off x="171450" y="0"/>
            <a:ext cx="8801100" cy="1419225"/>
          </a:xfrm>
          <a:prstGeom prst="rect">
            <a:avLst/>
          </a:prstGeom>
        </p:spPr>
      </p:pic>
    </p:spTree>
    <p:extLst>
      <p:ext uri="{BB962C8B-B14F-4D97-AF65-F5344CB8AC3E}">
        <p14:creationId xmlns:p14="http://schemas.microsoft.com/office/powerpoint/2010/main" val="3814816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C. </a:t>
            </a:r>
            <a:r>
              <a:rPr lang="en-US" sz="2000" err="1">
                <a:latin typeface="Arial" panose="020B0604020202020204" pitchFamily="34" charset="0"/>
                <a:cs typeface="Arial" panose="020B0604020202020204" pitchFamily="34" charset="0"/>
              </a:rPr>
              <a:t>Làm</a:t>
            </a:r>
            <a:r>
              <a:rPr lang="en-US" sz="2000">
                <a:latin typeface="Arial" panose="020B0604020202020204" pitchFamily="34" charset="0"/>
                <a:cs typeface="Arial" panose="020B0604020202020204" pitchFamily="34" charset="0"/>
              </a:rPr>
              <a:t> A r ko </a:t>
            </a:r>
            <a:r>
              <a:rPr lang="en-US" sz="2000" err="1">
                <a:latin typeface="Arial" panose="020B0604020202020204" pitchFamily="34" charset="0"/>
                <a:cs typeface="Arial" panose="020B0604020202020204" pitchFamily="34" charset="0"/>
              </a:rPr>
              <a:t>cần</a:t>
            </a:r>
            <a:r>
              <a:rPr lang="en-US" sz="2000">
                <a:latin typeface="Arial" panose="020B0604020202020204" pitchFamily="34" charset="0"/>
                <a:cs typeface="Arial" panose="020B0604020202020204" pitchFamily="34" charset="0"/>
              </a:rPr>
              <a:t> C</a:t>
            </a:r>
          </a:p>
        </p:txBody>
      </p:sp>
      <p:pic>
        <p:nvPicPr>
          <p:cNvPr id="5" name="Picture 4">
            <a:extLst>
              <a:ext uri="{FF2B5EF4-FFF2-40B4-BE49-F238E27FC236}">
                <a16:creationId xmlns:a16="http://schemas.microsoft.com/office/drawing/2014/main" id="{F4CF7CB9-5554-41FF-8C67-9B0BD8A79F8C}"/>
              </a:ext>
            </a:extLst>
          </p:cNvPr>
          <p:cNvPicPr>
            <a:picLocks noChangeAspect="1"/>
          </p:cNvPicPr>
          <p:nvPr/>
        </p:nvPicPr>
        <p:blipFill>
          <a:blip r:embed="rId3"/>
          <a:stretch>
            <a:fillRect/>
          </a:stretch>
        </p:blipFill>
        <p:spPr>
          <a:xfrm>
            <a:off x="0" y="-1"/>
            <a:ext cx="9053923" cy="1983545"/>
          </a:xfrm>
          <a:prstGeom prst="rect">
            <a:avLst/>
          </a:prstGeom>
        </p:spPr>
      </p:pic>
    </p:spTree>
    <p:extLst>
      <p:ext uri="{BB962C8B-B14F-4D97-AF65-F5344CB8AC3E}">
        <p14:creationId xmlns:p14="http://schemas.microsoft.com/office/powerpoint/2010/main" val="1441925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B. Quan </a:t>
            </a:r>
            <a:r>
              <a:rPr lang="en-US" sz="2000" err="1">
                <a:latin typeface="Arial" panose="020B0604020202020204" pitchFamily="34" charset="0"/>
                <a:cs typeface="Arial" panose="020B0604020202020204" pitchFamily="34" charset="0"/>
              </a:rPr>
              <a:t>trọng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khi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có</a:t>
            </a:r>
            <a:r>
              <a:rPr lang="en-US" sz="2000">
                <a:latin typeface="Arial" panose="020B0604020202020204" pitchFamily="34" charset="0"/>
                <a:cs typeface="Arial" panose="020B0604020202020204" pitchFamily="34" charset="0"/>
              </a:rPr>
              <a:t> XHTH </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cần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nội</a:t>
            </a:r>
            <a:r>
              <a:rPr lang="en-US" sz="2000">
                <a:latin typeface="Arial" panose="020B0604020202020204" pitchFamily="34" charset="0"/>
                <a:cs typeface="Arial" panose="020B0604020202020204" pitchFamily="34" charset="0"/>
                <a:sym typeface="Wingdings" panose="05000000000000000000" pitchFamily="2" charset="2"/>
              </a:rPr>
              <a:t> soi</a:t>
            </a:r>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6CAB4459-5A3E-4208-AA64-F5975B908980}"/>
              </a:ext>
            </a:extLst>
          </p:cNvPr>
          <p:cNvPicPr>
            <a:picLocks noChangeAspect="1"/>
          </p:cNvPicPr>
          <p:nvPr/>
        </p:nvPicPr>
        <p:blipFill>
          <a:blip r:embed="rId3"/>
          <a:stretch>
            <a:fillRect/>
          </a:stretch>
        </p:blipFill>
        <p:spPr>
          <a:xfrm>
            <a:off x="0" y="0"/>
            <a:ext cx="8997696" cy="1645920"/>
          </a:xfrm>
          <a:prstGeom prst="rect">
            <a:avLst/>
          </a:prstGeom>
        </p:spPr>
      </p:pic>
    </p:spTree>
    <p:extLst>
      <p:ext uri="{BB962C8B-B14F-4D97-AF65-F5344CB8AC3E}">
        <p14:creationId xmlns:p14="http://schemas.microsoft.com/office/powerpoint/2010/main" val="786777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C</a:t>
            </a:r>
          </a:p>
        </p:txBody>
      </p:sp>
      <p:pic>
        <p:nvPicPr>
          <p:cNvPr id="2" name="Picture 1">
            <a:extLst>
              <a:ext uri="{FF2B5EF4-FFF2-40B4-BE49-F238E27FC236}">
                <a16:creationId xmlns:a16="http://schemas.microsoft.com/office/drawing/2014/main" id="{DC943B67-F383-4D24-B5D0-FB8033479905}"/>
              </a:ext>
            </a:extLst>
          </p:cNvPr>
          <p:cNvPicPr>
            <a:picLocks noChangeAspect="1"/>
          </p:cNvPicPr>
          <p:nvPr/>
        </p:nvPicPr>
        <p:blipFill>
          <a:blip r:embed="rId3"/>
          <a:stretch>
            <a:fillRect/>
          </a:stretch>
        </p:blipFill>
        <p:spPr>
          <a:xfrm>
            <a:off x="0" y="0"/>
            <a:ext cx="9006685" cy="3123028"/>
          </a:xfrm>
          <a:prstGeom prst="rect">
            <a:avLst/>
          </a:prstGeom>
        </p:spPr>
      </p:pic>
    </p:spTree>
    <p:extLst>
      <p:ext uri="{BB962C8B-B14F-4D97-AF65-F5344CB8AC3E}">
        <p14:creationId xmlns:p14="http://schemas.microsoft.com/office/powerpoint/2010/main" val="3639442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Y13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2402354284"/>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A </a:t>
            </a:r>
            <a:r>
              <a:rPr lang="en-US" sz="2000">
                <a:latin typeface="Arial" panose="020B0604020202020204" pitchFamily="34" charset="0"/>
                <a:cs typeface="Arial" panose="020B0604020202020204" pitchFamily="34" charset="0"/>
                <a:sym typeface="Wingdings" panose="05000000000000000000" pitchFamily="2" charset="2"/>
              </a:rPr>
              <a: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bệnh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cảnh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thủng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tạng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rỗng</a:t>
            </a:r>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D9586AAC-4EA1-4F09-AB16-D4CF2B1DCCAB}"/>
              </a:ext>
            </a:extLst>
          </p:cNvPr>
          <p:cNvPicPr>
            <a:picLocks noChangeAspect="1"/>
          </p:cNvPicPr>
          <p:nvPr/>
        </p:nvPicPr>
        <p:blipFill>
          <a:blip r:embed="rId3"/>
          <a:stretch>
            <a:fillRect/>
          </a:stretch>
        </p:blipFill>
        <p:spPr>
          <a:xfrm>
            <a:off x="0" y="0"/>
            <a:ext cx="8820150" cy="2143125"/>
          </a:xfrm>
          <a:prstGeom prst="rect">
            <a:avLst/>
          </a:prstGeom>
        </p:spPr>
      </p:pic>
    </p:spTree>
    <p:extLst>
      <p:ext uri="{BB962C8B-B14F-4D97-AF65-F5344CB8AC3E}">
        <p14:creationId xmlns:p14="http://schemas.microsoft.com/office/powerpoint/2010/main" val="910422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C. </a:t>
            </a:r>
            <a:r>
              <a:rPr lang="en-US" sz="2000" err="1">
                <a:latin typeface="Arial" panose="020B0604020202020204" pitchFamily="34" charset="0"/>
                <a:cs typeface="Arial" panose="020B0604020202020204" pitchFamily="34" charset="0"/>
              </a:rPr>
              <a:t>Mổ</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bán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khẩn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thôi</a:t>
            </a:r>
            <a:r>
              <a:rPr lang="en-US" sz="200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0AA773F2-B776-4CF3-B473-1286FFC7860F}"/>
              </a:ext>
            </a:extLst>
          </p:cNvPr>
          <p:cNvPicPr>
            <a:picLocks noChangeAspect="1"/>
          </p:cNvPicPr>
          <p:nvPr/>
        </p:nvPicPr>
        <p:blipFill>
          <a:blip r:embed="rId3"/>
          <a:stretch>
            <a:fillRect/>
          </a:stretch>
        </p:blipFill>
        <p:spPr>
          <a:xfrm>
            <a:off x="0" y="0"/>
            <a:ext cx="8772525" cy="2505075"/>
          </a:xfrm>
          <a:prstGeom prst="rect">
            <a:avLst/>
          </a:prstGeom>
        </p:spPr>
      </p:pic>
    </p:spTree>
    <p:extLst>
      <p:ext uri="{BB962C8B-B14F-4D97-AF65-F5344CB8AC3E}">
        <p14:creationId xmlns:p14="http://schemas.microsoft.com/office/powerpoint/2010/main" val="2901023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747098"/>
            <a:ext cx="9144000" cy="1916460"/>
          </a:xfrm>
        </p:spPr>
        <p:txBody>
          <a:bodyPr>
            <a:normAutofit/>
          </a:bodyPr>
          <a:lstStyle/>
          <a:p>
            <a:pPr algn="l"/>
            <a:r>
              <a:rPr lang="en-US" sz="2000">
                <a:latin typeface="Arial" panose="020B0604020202020204" pitchFamily="34" charset="0"/>
                <a:cs typeface="Arial" panose="020B0604020202020204" pitchFamily="34" charset="0"/>
              </a:rPr>
              <a:t>NOTE</a:t>
            </a:r>
          </a:p>
        </p:txBody>
      </p:sp>
      <p:pic>
        <p:nvPicPr>
          <p:cNvPr id="4" name="Picture 3">
            <a:extLst>
              <a:ext uri="{FF2B5EF4-FFF2-40B4-BE49-F238E27FC236}">
                <a16:creationId xmlns:a16="http://schemas.microsoft.com/office/drawing/2014/main" id="{E1E04419-8A9C-4819-ACC0-5BF2053F9878}"/>
              </a:ext>
            </a:extLst>
          </p:cNvPr>
          <p:cNvPicPr>
            <a:picLocks noChangeAspect="1"/>
          </p:cNvPicPr>
          <p:nvPr/>
        </p:nvPicPr>
        <p:blipFill>
          <a:blip r:embed="rId3"/>
          <a:stretch>
            <a:fillRect/>
          </a:stretch>
        </p:blipFill>
        <p:spPr>
          <a:xfrm>
            <a:off x="0" y="-1"/>
            <a:ext cx="8969474" cy="1916459"/>
          </a:xfrm>
          <a:prstGeom prst="rect">
            <a:avLst/>
          </a:prstGeom>
        </p:spPr>
      </p:pic>
      <p:pic>
        <p:nvPicPr>
          <p:cNvPr id="6" name="Picture 5">
            <a:extLst>
              <a:ext uri="{FF2B5EF4-FFF2-40B4-BE49-F238E27FC236}">
                <a16:creationId xmlns:a16="http://schemas.microsoft.com/office/drawing/2014/main" id="{DF3B526D-AF27-4FC5-93D1-45C26E6D9C18}"/>
              </a:ext>
            </a:extLst>
          </p:cNvPr>
          <p:cNvPicPr>
            <a:picLocks noChangeAspect="1"/>
          </p:cNvPicPr>
          <p:nvPr/>
        </p:nvPicPr>
        <p:blipFill>
          <a:blip r:embed="rId4"/>
          <a:stretch>
            <a:fillRect/>
          </a:stretch>
        </p:blipFill>
        <p:spPr>
          <a:xfrm>
            <a:off x="174526" y="1916457"/>
            <a:ext cx="8224110" cy="2237853"/>
          </a:xfrm>
          <a:prstGeom prst="rect">
            <a:avLst/>
          </a:prstGeom>
        </p:spPr>
      </p:pic>
    </p:spTree>
    <p:extLst>
      <p:ext uri="{BB962C8B-B14F-4D97-AF65-F5344CB8AC3E}">
        <p14:creationId xmlns:p14="http://schemas.microsoft.com/office/powerpoint/2010/main" val="2566738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D</a:t>
            </a:r>
          </a:p>
        </p:txBody>
      </p:sp>
      <p:pic>
        <p:nvPicPr>
          <p:cNvPr id="2" name="Picture 1">
            <a:extLst>
              <a:ext uri="{FF2B5EF4-FFF2-40B4-BE49-F238E27FC236}">
                <a16:creationId xmlns:a16="http://schemas.microsoft.com/office/drawing/2014/main" id="{7F536D8C-8AF9-4C46-86F1-2AE993EEE4F6}"/>
              </a:ext>
            </a:extLst>
          </p:cNvPr>
          <p:cNvPicPr>
            <a:picLocks noChangeAspect="1"/>
          </p:cNvPicPr>
          <p:nvPr/>
        </p:nvPicPr>
        <p:blipFill>
          <a:blip r:embed="rId3"/>
          <a:stretch>
            <a:fillRect/>
          </a:stretch>
        </p:blipFill>
        <p:spPr>
          <a:xfrm>
            <a:off x="0" y="0"/>
            <a:ext cx="9235662" cy="1885071"/>
          </a:xfrm>
          <a:prstGeom prst="rect">
            <a:avLst/>
          </a:prstGeom>
        </p:spPr>
      </p:pic>
    </p:spTree>
    <p:extLst>
      <p:ext uri="{BB962C8B-B14F-4D97-AF65-F5344CB8AC3E}">
        <p14:creationId xmlns:p14="http://schemas.microsoft.com/office/powerpoint/2010/main" val="416271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YLT13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268584999"/>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A </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là</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sớm</a:t>
            </a:r>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F729EBD2-9EE1-4437-B0AF-9D755EB98B9E}"/>
              </a:ext>
            </a:extLst>
          </p:cNvPr>
          <p:cNvPicPr>
            <a:picLocks noChangeAspect="1"/>
          </p:cNvPicPr>
          <p:nvPr/>
        </p:nvPicPr>
        <p:blipFill>
          <a:blip r:embed="rId3"/>
          <a:stretch>
            <a:fillRect/>
          </a:stretch>
        </p:blipFill>
        <p:spPr>
          <a:xfrm>
            <a:off x="112541" y="0"/>
            <a:ext cx="8420100" cy="1485900"/>
          </a:xfrm>
          <a:prstGeom prst="rect">
            <a:avLst/>
          </a:prstGeom>
        </p:spPr>
      </p:pic>
    </p:spTree>
    <p:extLst>
      <p:ext uri="{BB962C8B-B14F-4D97-AF65-F5344CB8AC3E}">
        <p14:creationId xmlns:p14="http://schemas.microsoft.com/office/powerpoint/2010/main" val="1563613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D</a:t>
            </a:r>
          </a:p>
        </p:txBody>
      </p:sp>
      <p:pic>
        <p:nvPicPr>
          <p:cNvPr id="2" name="Picture 1">
            <a:extLst>
              <a:ext uri="{FF2B5EF4-FFF2-40B4-BE49-F238E27FC236}">
                <a16:creationId xmlns:a16="http://schemas.microsoft.com/office/drawing/2014/main" id="{7C661A42-3326-47CC-90B2-72ECE63F3B6C}"/>
              </a:ext>
            </a:extLst>
          </p:cNvPr>
          <p:cNvPicPr>
            <a:picLocks noChangeAspect="1"/>
          </p:cNvPicPr>
          <p:nvPr/>
        </p:nvPicPr>
        <p:blipFill>
          <a:blip r:embed="rId3"/>
          <a:stretch>
            <a:fillRect/>
          </a:stretch>
        </p:blipFill>
        <p:spPr>
          <a:xfrm>
            <a:off x="0" y="66821"/>
            <a:ext cx="8885442" cy="1860453"/>
          </a:xfrm>
          <a:prstGeom prst="rect">
            <a:avLst/>
          </a:prstGeom>
        </p:spPr>
      </p:pic>
    </p:spTree>
    <p:extLst>
      <p:ext uri="{BB962C8B-B14F-4D97-AF65-F5344CB8AC3E}">
        <p14:creationId xmlns:p14="http://schemas.microsoft.com/office/powerpoint/2010/main" val="2984576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2260600"/>
            <a:ext cx="9144000" cy="1542144"/>
          </a:xfrm>
        </p:spPr>
        <p:txBody>
          <a:bodyPr>
            <a:normAutofit lnSpcReduction="10000"/>
          </a:bodyPr>
          <a:lstStyle/>
          <a:p>
            <a:pPr algn="l"/>
            <a:r>
              <a:rPr lang="en-US" sz="2000">
                <a:latin typeface="Arial" panose="020B0604020202020204" pitchFamily="34" charset="0"/>
                <a:cs typeface="Arial" panose="020B0604020202020204" pitchFamily="34" charset="0"/>
              </a:rPr>
              <a:t>A: </a:t>
            </a:r>
            <a:r>
              <a:rPr lang="en-US" sz="2000" err="1">
                <a:latin typeface="Arial" panose="020B0604020202020204" pitchFamily="34" charset="0"/>
                <a:cs typeface="Arial" panose="020B0604020202020204" pitchFamily="34" charset="0"/>
              </a:rPr>
              <a:t>Thường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xảy</a:t>
            </a:r>
            <a:r>
              <a:rPr lang="en-US" sz="2000">
                <a:latin typeface="Arial" panose="020B0604020202020204" pitchFamily="34" charset="0"/>
                <a:cs typeface="Arial" panose="020B0604020202020204" pitchFamily="34" charset="0"/>
              </a:rPr>
              <a:t> ra</a:t>
            </a:r>
          </a:p>
          <a:p>
            <a:pPr algn="l"/>
            <a:r>
              <a:rPr lang="en-US" sz="2000">
                <a:latin typeface="Arial" panose="020B0604020202020204" pitchFamily="34" charset="0"/>
                <a:cs typeface="Arial" panose="020B0604020202020204" pitchFamily="34" charset="0"/>
              </a:rPr>
              <a:t>B: </a:t>
            </a:r>
            <a:r>
              <a:rPr lang="en-US" sz="2000" err="1">
                <a:latin typeface="Arial" panose="020B0604020202020204" pitchFamily="34" charset="0"/>
                <a:cs typeface="Arial" panose="020B0604020202020204" pitchFamily="34" charset="0"/>
              </a:rPr>
              <a:t>khi</a:t>
            </a:r>
            <a:r>
              <a:rPr lang="en-US" sz="2000">
                <a:latin typeface="Arial" panose="020B0604020202020204" pitchFamily="34" charset="0"/>
                <a:cs typeface="Arial" panose="020B0604020202020204" pitchFamily="34" charset="0"/>
              </a:rPr>
              <a:t> BN </a:t>
            </a:r>
            <a:r>
              <a:rPr lang="en-US" sz="2000" err="1">
                <a:latin typeface="Arial" panose="020B0604020202020204" pitchFamily="34" charset="0"/>
                <a:cs typeface="Arial" panose="020B0604020202020204" pitchFamily="34" charset="0"/>
              </a:rPr>
              <a:t>ăn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nhiều</a:t>
            </a:r>
            <a:endParaRPr lang="en-US" sz="2000">
              <a:latin typeface="Arial" panose="020B0604020202020204" pitchFamily="34" charset="0"/>
              <a:cs typeface="Arial" panose="020B0604020202020204" pitchFamily="34" charset="0"/>
            </a:endParaRPr>
          </a:p>
          <a:p>
            <a:pPr algn="l"/>
            <a:r>
              <a:rPr lang="en-US" sz="2000">
                <a:latin typeface="Arial" panose="020B0604020202020204" pitchFamily="34" charset="0"/>
                <a:cs typeface="Arial" panose="020B0604020202020204" pitchFamily="34" charset="0"/>
              </a:rPr>
              <a:t>D: </a:t>
            </a:r>
            <a:r>
              <a:rPr lang="en-US" sz="2000" err="1">
                <a:latin typeface="Arial" panose="020B0604020202020204" pitchFamily="34" charset="0"/>
                <a:cs typeface="Arial" panose="020B0604020202020204" pitchFamily="34" charset="0"/>
              </a:rPr>
              <a:t>miệng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nối</a:t>
            </a:r>
            <a:r>
              <a:rPr lang="en-US" sz="2000">
                <a:latin typeface="Arial" panose="020B0604020202020204" pitchFamily="34" charset="0"/>
                <a:cs typeface="Arial" panose="020B0604020202020204" pitchFamily="34" charset="0"/>
              </a:rPr>
              <a:t> to </a:t>
            </a:r>
            <a:r>
              <a:rPr lang="en-US" sz="2000" err="1">
                <a:latin typeface="Arial" panose="020B0604020202020204" pitchFamily="34" charset="0"/>
                <a:cs typeface="Arial" panose="020B0604020202020204" pitchFamily="34" charset="0"/>
              </a:rPr>
              <a:t>mới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là</a:t>
            </a:r>
            <a:r>
              <a:rPr lang="en-US" sz="2000">
                <a:latin typeface="Arial" panose="020B0604020202020204" pitchFamily="34" charset="0"/>
                <a:cs typeface="Arial" panose="020B0604020202020204" pitchFamily="34" charset="0"/>
              </a:rPr>
              <a:t> YTNC</a:t>
            </a:r>
          </a:p>
          <a:p>
            <a:pPr algn="l"/>
            <a:r>
              <a:rPr lang="en-US" sz="2000">
                <a:latin typeface="Arial" panose="020B0604020202020204" pitchFamily="34" charset="0"/>
                <a:cs typeface="Arial" panose="020B0604020202020204" pitchFamily="34" charset="0"/>
              </a:rPr>
              <a:t>E: </a:t>
            </a:r>
            <a:r>
              <a:rPr lang="en-US" sz="2000" err="1">
                <a:latin typeface="Arial" panose="020B0604020202020204" pitchFamily="34" charset="0"/>
                <a:cs typeface="Arial" panose="020B0604020202020204" pitchFamily="34" charset="0"/>
              </a:rPr>
              <a:t>đa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số</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đáp</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ứng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nội</a:t>
            </a:r>
            <a:r>
              <a:rPr lang="en-US" sz="2000">
                <a:latin typeface="Arial" panose="020B0604020202020204" pitchFamily="34" charset="0"/>
                <a:cs typeface="Arial" panose="020B0604020202020204" pitchFamily="34" charset="0"/>
              </a:rPr>
              <a:t> khoa</a:t>
            </a:r>
          </a:p>
          <a:p>
            <a:pPr algn="l"/>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C6465F1-27F7-4D09-A81E-4BD66F65BF33}"/>
              </a:ext>
            </a:extLst>
          </p:cNvPr>
          <p:cNvPicPr>
            <a:picLocks noChangeAspect="1"/>
          </p:cNvPicPr>
          <p:nvPr/>
        </p:nvPicPr>
        <p:blipFill>
          <a:blip r:embed="rId3"/>
          <a:stretch>
            <a:fillRect/>
          </a:stretch>
        </p:blipFill>
        <p:spPr>
          <a:xfrm>
            <a:off x="0" y="0"/>
            <a:ext cx="8847539" cy="2177143"/>
          </a:xfrm>
          <a:prstGeom prst="rect">
            <a:avLst/>
          </a:prstGeom>
        </p:spPr>
      </p:pic>
      <p:sp>
        <p:nvSpPr>
          <p:cNvPr id="4" name="Subtitle 2">
            <a:extLst>
              <a:ext uri="{FF2B5EF4-FFF2-40B4-BE49-F238E27FC236}">
                <a16:creationId xmlns:a16="http://schemas.microsoft.com/office/drawing/2014/main" id="{83B71DE9-0D21-40FA-BA55-6FB2448062CE}"/>
              </a:ext>
            </a:extLst>
          </p:cNvPr>
          <p:cNvSpPr txBox="1">
            <a:spLocks/>
          </p:cNvSpPr>
          <p:nvPr/>
        </p:nvSpPr>
        <p:spPr>
          <a:xfrm>
            <a:off x="166914" y="3914907"/>
            <a:ext cx="8977086" cy="260467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vi-VN" sz="1200" b="0" i="0">
                <a:effectLst/>
                <a:latin typeface="Segoe UI" panose="020B0502040204020203" pitchFamily="34" charset="0"/>
              </a:rPr>
              <a:t> </a:t>
            </a:r>
            <a:r>
              <a:rPr lang="vi-VN" sz="1200" b="0" i="0" u="none" strike="noStrike">
                <a:effectLst/>
                <a:latin typeface="Segoe UI" panose="020B0502040204020203" pitchFamily="34" charset="0"/>
                <a:hlinkClick r:id="rId4" tooltip="https://drive.google.com/file/d/1wjvvn6nnrle5opyiuinukszexnuolyxb/view?fbclid=iwar1pwfixuudo1okgnpip8mohnb1w3q_6t2ftkhdf3c8vt0boosxzq0xi1-w">
                  <a:extLst>
                    <a:ext uri="{A12FA001-AC4F-418D-AE19-62706E023703}">
                      <ahyp:hlinkClr xmlns:ahyp="http://schemas.microsoft.com/office/drawing/2018/hyperlinkcolor" val="tx"/>
                    </a:ext>
                  </a:extLst>
                </a:hlinkClick>
              </a:rPr>
              <a:t>https://drive.google.com/file/d/1WJVVN6nnRle5OpyiUinuKsZexnUolyXb/view?fbclid=IwAR1PwfIXuudo1oKgNPIP8moHNb1w3q_6t2fTkhDF3C8vt0booSxzq0xi1-w</a:t>
            </a:r>
            <a:endParaRPr lang="vi-VN" sz="1200" b="0" i="0">
              <a:effectLst/>
              <a:latin typeface="Segoe UI" panose="020B0502040204020203" pitchFamily="34" charset="0"/>
            </a:endParaRPr>
          </a:p>
          <a:p>
            <a:pPr algn="l">
              <a:buFont typeface="+mj-lt"/>
              <a:buAutoNum type="arabicPeriod"/>
            </a:pPr>
            <a:r>
              <a:rPr lang="vi-VN" sz="1200" b="0" i="0">
                <a:effectLst/>
                <a:latin typeface="Segoe UI" panose="020B0502040204020203" pitchFamily="34" charset="0"/>
              </a:rPr>
              <a:t>Nó là một loạt các triệu chứng xảy ra trong vòng 10-30 sau ăn hoặc 1-3h, ở những bệnh nhân đã cắt mất một phần dưới dạ dày (cắt môn vị) làm thức ăn di chuyển quá nhanh từ dạ dày xuống hồi tràng.</a:t>
            </a:r>
          </a:p>
          <a:p>
            <a:pPr algn="l"/>
            <a:r>
              <a:rPr lang="vi-VN" sz="1200" b="0" i="0">
                <a:effectLst/>
                <a:latin typeface="Segoe UI" panose="020B0502040204020203" pitchFamily="34" charset="0"/>
              </a:rPr>
              <a:t>+ Dumping sớm do thức ăn di chuyển quá nhanh xuống hồi tràng</a:t>
            </a:r>
          </a:p>
          <a:p>
            <a:pPr algn="l"/>
            <a:r>
              <a:rPr lang="vi-VN" sz="1200" b="0" i="0">
                <a:effectLst/>
                <a:latin typeface="Segoe UI" panose="020B0502040204020203" pitchFamily="34" charset="0"/>
              </a:rPr>
              <a:t>+ Dumping muộn thường do phản ứng của cơ thể tiết ra một lượng quá lớn insuline vào lệch pha với thức ăn gây triệu chứng như hạ đường huyết.</a:t>
            </a:r>
          </a:p>
          <a:p>
            <a:pPr algn="l">
              <a:buFont typeface="+mj-lt"/>
              <a:buAutoNum type="arabicPeriod" startAt="2"/>
            </a:pPr>
            <a:r>
              <a:rPr lang="vi-VN" sz="1200" b="0" i="0">
                <a:effectLst/>
                <a:latin typeface="Segoe UI" panose="020B0502040204020203" pitchFamily="34" charset="0"/>
              </a:rPr>
              <a:t>YTNC: đã phẫu thuật cắt dạ dày như điều trị béo phì, ung thư dạ dày hay liệt môn vị do tổn thương thần kinh X khi phẫu thuật thực quản.</a:t>
            </a:r>
          </a:p>
          <a:p>
            <a:pPr algn="l">
              <a:buFont typeface="+mj-lt"/>
              <a:buAutoNum type="arabicPeriod"/>
            </a:pPr>
            <a:r>
              <a:rPr lang="vi-VN" sz="1200" b="0" i="0">
                <a:effectLst/>
                <a:latin typeface="Segoe UI" panose="020B0502040204020203" pitchFamily="34" charset="0"/>
              </a:rPr>
              <a:t>Điều trị: thường chỉ cần thay đổi thói quen sinh hoạt, điều trị nội khoa sẽ ổn, ít trường hợp phải can thiệp phẫu thuật.</a:t>
            </a:r>
          </a:p>
        </p:txBody>
      </p:sp>
    </p:spTree>
    <p:extLst>
      <p:ext uri="{BB962C8B-B14F-4D97-AF65-F5344CB8AC3E}">
        <p14:creationId xmlns:p14="http://schemas.microsoft.com/office/powerpoint/2010/main" val="3057943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B61E8D-93CB-433A-96D0-0AB25858CA53}"/>
              </a:ext>
            </a:extLst>
          </p:cNvPr>
          <p:cNvPicPr>
            <a:picLocks noChangeAspect="1"/>
          </p:cNvPicPr>
          <p:nvPr/>
        </p:nvPicPr>
        <p:blipFill>
          <a:blip r:embed="rId3"/>
          <a:stretch>
            <a:fillRect/>
          </a:stretch>
        </p:blipFill>
        <p:spPr>
          <a:xfrm>
            <a:off x="0" y="0"/>
            <a:ext cx="8895154" cy="2133600"/>
          </a:xfrm>
          <a:prstGeom prst="rect">
            <a:avLst/>
          </a:prstGeom>
        </p:spPr>
      </p:pic>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504483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751340"/>
            <a:ext cx="7981821"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YLT13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2952823032"/>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B </a:t>
            </a:r>
            <a:r>
              <a:rPr lang="en-US" sz="2000">
                <a:latin typeface="Arial" panose="020B0604020202020204" pitchFamily="34" charset="0"/>
                <a:cs typeface="Arial" panose="020B0604020202020204" pitchFamily="34" charset="0"/>
                <a:sym typeface="Wingdings" panose="05000000000000000000" pitchFamily="2" charset="2"/>
              </a:rPr>
              <a:t> BH </a:t>
            </a:r>
            <a:r>
              <a:rPr lang="en-US" sz="2000" err="1">
                <a:latin typeface="Arial" panose="020B0604020202020204" pitchFamily="34" charset="0"/>
                <a:cs typeface="Arial" panose="020B0604020202020204" pitchFamily="34" charset="0"/>
                <a:sym typeface="Wingdings" panose="05000000000000000000" pitchFamily="2" charset="2"/>
              </a:rPr>
              <a:t>mới</a:t>
            </a:r>
            <a:r>
              <a:rPr lang="en-US" sz="2000">
                <a:latin typeface="Arial" panose="020B0604020202020204" pitchFamily="34" charset="0"/>
                <a:cs typeface="Arial" panose="020B0604020202020204" pitchFamily="34" charset="0"/>
                <a:sym typeface="Wingdings" panose="05000000000000000000" pitchFamily="2" charset="2"/>
              </a:rPr>
              <a:t> (tr178)</a:t>
            </a:r>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F0255AE0-DD8C-4CB3-B757-70FF6969680E}"/>
              </a:ext>
            </a:extLst>
          </p:cNvPr>
          <p:cNvPicPr>
            <a:picLocks noChangeAspect="1"/>
          </p:cNvPicPr>
          <p:nvPr/>
        </p:nvPicPr>
        <p:blipFill>
          <a:blip r:embed="rId3"/>
          <a:stretch>
            <a:fillRect/>
          </a:stretch>
        </p:blipFill>
        <p:spPr>
          <a:xfrm>
            <a:off x="0" y="0"/>
            <a:ext cx="9144000" cy="2351314"/>
          </a:xfrm>
          <a:prstGeom prst="rect">
            <a:avLst/>
          </a:prstGeom>
        </p:spPr>
      </p:pic>
    </p:spTree>
    <p:extLst>
      <p:ext uri="{BB962C8B-B14F-4D97-AF65-F5344CB8AC3E}">
        <p14:creationId xmlns:p14="http://schemas.microsoft.com/office/powerpoint/2010/main" val="4147595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C</a:t>
            </a:r>
          </a:p>
        </p:txBody>
      </p:sp>
      <p:pic>
        <p:nvPicPr>
          <p:cNvPr id="2" name="Picture 1">
            <a:extLst>
              <a:ext uri="{FF2B5EF4-FFF2-40B4-BE49-F238E27FC236}">
                <a16:creationId xmlns:a16="http://schemas.microsoft.com/office/drawing/2014/main" id="{14186375-A69A-45C7-9F64-9A64CA42F4D5}"/>
              </a:ext>
            </a:extLst>
          </p:cNvPr>
          <p:cNvPicPr>
            <a:picLocks noChangeAspect="1"/>
          </p:cNvPicPr>
          <p:nvPr/>
        </p:nvPicPr>
        <p:blipFill>
          <a:blip r:embed="rId3"/>
          <a:stretch>
            <a:fillRect/>
          </a:stretch>
        </p:blipFill>
        <p:spPr>
          <a:xfrm>
            <a:off x="-1" y="-1"/>
            <a:ext cx="9143999" cy="2786743"/>
          </a:xfrm>
          <a:prstGeom prst="rect">
            <a:avLst/>
          </a:prstGeom>
        </p:spPr>
      </p:pic>
    </p:spTree>
    <p:extLst>
      <p:ext uri="{BB962C8B-B14F-4D97-AF65-F5344CB8AC3E}">
        <p14:creationId xmlns:p14="http://schemas.microsoft.com/office/powerpoint/2010/main" val="2283529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Y12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107021671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747098"/>
            <a:ext cx="9144000" cy="1916460"/>
          </a:xfrm>
        </p:spPr>
        <p:txBody>
          <a:bodyPr>
            <a:normAutofit/>
          </a:bodyPr>
          <a:lstStyle/>
          <a:p>
            <a:pPr algn="l"/>
            <a:r>
              <a:rPr lang="en-US" sz="2000">
                <a:latin typeface="Arial" panose="020B0604020202020204" pitchFamily="34" charset="0"/>
                <a:cs typeface="Arial" panose="020B0604020202020204" pitchFamily="34" charset="0"/>
              </a:rPr>
              <a:t>NOTE</a:t>
            </a:r>
          </a:p>
        </p:txBody>
      </p:sp>
      <p:pic>
        <p:nvPicPr>
          <p:cNvPr id="5" name="Picture 4">
            <a:extLst>
              <a:ext uri="{FF2B5EF4-FFF2-40B4-BE49-F238E27FC236}">
                <a16:creationId xmlns:a16="http://schemas.microsoft.com/office/drawing/2014/main" id="{1C1C6A94-DBF9-41B3-9EC8-B7C5A66959A3}"/>
              </a:ext>
            </a:extLst>
          </p:cNvPr>
          <p:cNvPicPr>
            <a:picLocks noChangeAspect="1"/>
          </p:cNvPicPr>
          <p:nvPr/>
        </p:nvPicPr>
        <p:blipFill>
          <a:blip r:embed="rId3"/>
          <a:stretch>
            <a:fillRect/>
          </a:stretch>
        </p:blipFill>
        <p:spPr>
          <a:xfrm>
            <a:off x="0" y="-22698"/>
            <a:ext cx="8023166" cy="2438520"/>
          </a:xfrm>
          <a:prstGeom prst="rect">
            <a:avLst/>
          </a:prstGeom>
        </p:spPr>
      </p:pic>
      <p:pic>
        <p:nvPicPr>
          <p:cNvPr id="7" name="Picture 6">
            <a:extLst>
              <a:ext uri="{FF2B5EF4-FFF2-40B4-BE49-F238E27FC236}">
                <a16:creationId xmlns:a16="http://schemas.microsoft.com/office/drawing/2014/main" id="{15C760CA-DB29-4761-852D-67EDCED9F75F}"/>
              </a:ext>
            </a:extLst>
          </p:cNvPr>
          <p:cNvPicPr>
            <a:picLocks noChangeAspect="1"/>
          </p:cNvPicPr>
          <p:nvPr/>
        </p:nvPicPr>
        <p:blipFill>
          <a:blip r:embed="rId4"/>
          <a:stretch>
            <a:fillRect/>
          </a:stretch>
        </p:blipFill>
        <p:spPr>
          <a:xfrm>
            <a:off x="122061" y="2525712"/>
            <a:ext cx="7048500" cy="1400175"/>
          </a:xfrm>
          <a:prstGeom prst="rect">
            <a:avLst/>
          </a:prstGeom>
        </p:spPr>
      </p:pic>
    </p:spTree>
    <p:extLst>
      <p:ext uri="{BB962C8B-B14F-4D97-AF65-F5344CB8AC3E}">
        <p14:creationId xmlns:p14="http://schemas.microsoft.com/office/powerpoint/2010/main" val="1693958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A</a:t>
            </a:r>
          </a:p>
        </p:txBody>
      </p:sp>
      <p:pic>
        <p:nvPicPr>
          <p:cNvPr id="2" name="Picture 1">
            <a:extLst>
              <a:ext uri="{FF2B5EF4-FFF2-40B4-BE49-F238E27FC236}">
                <a16:creationId xmlns:a16="http://schemas.microsoft.com/office/drawing/2014/main" id="{EC161D90-B988-4FA4-BA18-5F2CD8C622C8}"/>
              </a:ext>
            </a:extLst>
          </p:cNvPr>
          <p:cNvPicPr>
            <a:picLocks noChangeAspect="1"/>
          </p:cNvPicPr>
          <p:nvPr/>
        </p:nvPicPr>
        <p:blipFill>
          <a:blip r:embed="rId3"/>
          <a:stretch>
            <a:fillRect/>
          </a:stretch>
        </p:blipFill>
        <p:spPr>
          <a:xfrm>
            <a:off x="121260" y="-1"/>
            <a:ext cx="8881082" cy="2644727"/>
          </a:xfrm>
          <a:prstGeom prst="rect">
            <a:avLst/>
          </a:prstGeom>
        </p:spPr>
      </p:pic>
    </p:spTree>
    <p:extLst>
      <p:ext uri="{BB962C8B-B14F-4D97-AF65-F5344CB8AC3E}">
        <p14:creationId xmlns:p14="http://schemas.microsoft.com/office/powerpoint/2010/main" val="1211942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C</a:t>
            </a:r>
          </a:p>
        </p:txBody>
      </p:sp>
      <p:pic>
        <p:nvPicPr>
          <p:cNvPr id="2" name="Picture 1">
            <a:extLst>
              <a:ext uri="{FF2B5EF4-FFF2-40B4-BE49-F238E27FC236}">
                <a16:creationId xmlns:a16="http://schemas.microsoft.com/office/drawing/2014/main" id="{D6A2BBEA-6E89-4E6E-BDF2-212A1AF2AB8F}"/>
              </a:ext>
            </a:extLst>
          </p:cNvPr>
          <p:cNvPicPr>
            <a:picLocks noChangeAspect="1"/>
          </p:cNvPicPr>
          <p:nvPr/>
        </p:nvPicPr>
        <p:blipFill>
          <a:blip r:embed="rId3"/>
          <a:stretch>
            <a:fillRect/>
          </a:stretch>
        </p:blipFill>
        <p:spPr>
          <a:xfrm>
            <a:off x="0" y="-31653"/>
            <a:ext cx="8848578" cy="2380958"/>
          </a:xfrm>
          <a:prstGeom prst="rect">
            <a:avLst/>
          </a:prstGeom>
        </p:spPr>
      </p:pic>
    </p:spTree>
    <p:extLst>
      <p:ext uri="{BB962C8B-B14F-4D97-AF65-F5344CB8AC3E}">
        <p14:creationId xmlns:p14="http://schemas.microsoft.com/office/powerpoint/2010/main" val="27524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A</a:t>
            </a:r>
          </a:p>
        </p:txBody>
      </p:sp>
      <p:pic>
        <p:nvPicPr>
          <p:cNvPr id="2" name="Picture 1">
            <a:extLst>
              <a:ext uri="{FF2B5EF4-FFF2-40B4-BE49-F238E27FC236}">
                <a16:creationId xmlns:a16="http://schemas.microsoft.com/office/drawing/2014/main" id="{BD59D6F7-5FDD-4B48-B045-31928B2A04BB}"/>
              </a:ext>
            </a:extLst>
          </p:cNvPr>
          <p:cNvPicPr>
            <a:picLocks noChangeAspect="1"/>
          </p:cNvPicPr>
          <p:nvPr/>
        </p:nvPicPr>
        <p:blipFill>
          <a:blip r:embed="rId3"/>
          <a:stretch>
            <a:fillRect/>
          </a:stretch>
        </p:blipFill>
        <p:spPr>
          <a:xfrm>
            <a:off x="178631" y="0"/>
            <a:ext cx="8477250" cy="2200275"/>
          </a:xfrm>
          <a:prstGeom prst="rect">
            <a:avLst/>
          </a:prstGeom>
        </p:spPr>
      </p:pic>
      <p:pic>
        <p:nvPicPr>
          <p:cNvPr id="4" name="Picture 3">
            <a:extLst>
              <a:ext uri="{FF2B5EF4-FFF2-40B4-BE49-F238E27FC236}">
                <a16:creationId xmlns:a16="http://schemas.microsoft.com/office/drawing/2014/main" id="{575D352D-844A-431D-9D9C-C308DE8AD860}"/>
              </a:ext>
            </a:extLst>
          </p:cNvPr>
          <p:cNvPicPr>
            <a:picLocks noChangeAspect="1"/>
          </p:cNvPicPr>
          <p:nvPr/>
        </p:nvPicPr>
        <p:blipFill>
          <a:blip r:embed="rId4"/>
          <a:stretch>
            <a:fillRect/>
          </a:stretch>
        </p:blipFill>
        <p:spPr>
          <a:xfrm>
            <a:off x="342386" y="2262187"/>
            <a:ext cx="3648075" cy="552450"/>
          </a:xfrm>
          <a:prstGeom prst="rect">
            <a:avLst/>
          </a:prstGeom>
        </p:spPr>
      </p:pic>
    </p:spTree>
    <p:extLst>
      <p:ext uri="{BB962C8B-B14F-4D97-AF65-F5344CB8AC3E}">
        <p14:creationId xmlns:p14="http://schemas.microsoft.com/office/powerpoint/2010/main" val="1261210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B</a:t>
            </a:r>
          </a:p>
        </p:txBody>
      </p:sp>
      <p:pic>
        <p:nvPicPr>
          <p:cNvPr id="2" name="Picture 1">
            <a:extLst>
              <a:ext uri="{FF2B5EF4-FFF2-40B4-BE49-F238E27FC236}">
                <a16:creationId xmlns:a16="http://schemas.microsoft.com/office/drawing/2014/main" id="{C4041BE9-A43D-4540-8732-4CA8C4BDAF93}"/>
              </a:ext>
            </a:extLst>
          </p:cNvPr>
          <p:cNvPicPr>
            <a:picLocks noChangeAspect="1"/>
          </p:cNvPicPr>
          <p:nvPr/>
        </p:nvPicPr>
        <p:blipFill>
          <a:blip r:embed="rId3"/>
          <a:stretch>
            <a:fillRect/>
          </a:stretch>
        </p:blipFill>
        <p:spPr>
          <a:xfrm>
            <a:off x="0" y="0"/>
            <a:ext cx="9144000" cy="3234559"/>
          </a:xfrm>
          <a:prstGeom prst="rect">
            <a:avLst/>
          </a:prstGeom>
        </p:spPr>
      </p:pic>
    </p:spTree>
    <p:extLst>
      <p:ext uri="{BB962C8B-B14F-4D97-AF65-F5344CB8AC3E}">
        <p14:creationId xmlns:p14="http://schemas.microsoft.com/office/powerpoint/2010/main" val="148678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Y12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149310380"/>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C</a:t>
            </a:r>
          </a:p>
        </p:txBody>
      </p:sp>
      <p:pic>
        <p:nvPicPr>
          <p:cNvPr id="2" name="Picture 1">
            <a:extLst>
              <a:ext uri="{FF2B5EF4-FFF2-40B4-BE49-F238E27FC236}">
                <a16:creationId xmlns:a16="http://schemas.microsoft.com/office/drawing/2014/main" id="{AFF6AC71-2AC4-4936-B974-771A7977F27F}"/>
              </a:ext>
            </a:extLst>
          </p:cNvPr>
          <p:cNvPicPr>
            <a:picLocks noChangeAspect="1"/>
          </p:cNvPicPr>
          <p:nvPr/>
        </p:nvPicPr>
        <p:blipFill>
          <a:blip r:embed="rId3"/>
          <a:stretch>
            <a:fillRect/>
          </a:stretch>
        </p:blipFill>
        <p:spPr>
          <a:xfrm>
            <a:off x="-1" y="32656"/>
            <a:ext cx="9074327" cy="1491344"/>
          </a:xfrm>
          <a:prstGeom prst="rect">
            <a:avLst/>
          </a:prstGeom>
        </p:spPr>
      </p:pic>
    </p:spTree>
    <p:extLst>
      <p:ext uri="{BB962C8B-B14F-4D97-AF65-F5344CB8AC3E}">
        <p14:creationId xmlns:p14="http://schemas.microsoft.com/office/powerpoint/2010/main" val="3563950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D.</a:t>
            </a:r>
          </a:p>
        </p:txBody>
      </p:sp>
      <p:pic>
        <p:nvPicPr>
          <p:cNvPr id="2" name="Picture 1">
            <a:extLst>
              <a:ext uri="{FF2B5EF4-FFF2-40B4-BE49-F238E27FC236}">
                <a16:creationId xmlns:a16="http://schemas.microsoft.com/office/drawing/2014/main" id="{5023F961-6F33-419B-90ED-4353ED1C0B98}"/>
              </a:ext>
            </a:extLst>
          </p:cNvPr>
          <p:cNvPicPr>
            <a:picLocks noChangeAspect="1"/>
          </p:cNvPicPr>
          <p:nvPr/>
        </p:nvPicPr>
        <p:blipFill>
          <a:blip r:embed="rId3"/>
          <a:stretch>
            <a:fillRect/>
          </a:stretch>
        </p:blipFill>
        <p:spPr>
          <a:xfrm>
            <a:off x="20517" y="0"/>
            <a:ext cx="9102966" cy="2818356"/>
          </a:xfrm>
          <a:prstGeom prst="rect">
            <a:avLst/>
          </a:prstGeom>
        </p:spPr>
      </p:pic>
    </p:spTree>
    <p:extLst>
      <p:ext uri="{BB962C8B-B14F-4D97-AF65-F5344CB8AC3E}">
        <p14:creationId xmlns:p14="http://schemas.microsoft.com/office/powerpoint/2010/main" val="3345965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C</a:t>
            </a:r>
          </a:p>
        </p:txBody>
      </p:sp>
      <p:pic>
        <p:nvPicPr>
          <p:cNvPr id="2" name="Picture 1">
            <a:extLst>
              <a:ext uri="{FF2B5EF4-FFF2-40B4-BE49-F238E27FC236}">
                <a16:creationId xmlns:a16="http://schemas.microsoft.com/office/drawing/2014/main" id="{E5CAB7EB-B08D-4FDE-BEAB-C59BB0F741B4}"/>
              </a:ext>
            </a:extLst>
          </p:cNvPr>
          <p:cNvPicPr>
            <a:picLocks noChangeAspect="1"/>
          </p:cNvPicPr>
          <p:nvPr/>
        </p:nvPicPr>
        <p:blipFill>
          <a:blip r:embed="rId3"/>
          <a:stretch>
            <a:fillRect/>
          </a:stretch>
        </p:blipFill>
        <p:spPr>
          <a:xfrm>
            <a:off x="-1" y="-1"/>
            <a:ext cx="9143999" cy="2686929"/>
          </a:xfrm>
          <a:prstGeom prst="rect">
            <a:avLst/>
          </a:prstGeom>
        </p:spPr>
      </p:pic>
    </p:spTree>
    <p:extLst>
      <p:ext uri="{BB962C8B-B14F-4D97-AF65-F5344CB8AC3E}">
        <p14:creationId xmlns:p14="http://schemas.microsoft.com/office/powerpoint/2010/main" val="175438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D</a:t>
            </a:r>
          </a:p>
        </p:txBody>
      </p:sp>
      <p:pic>
        <p:nvPicPr>
          <p:cNvPr id="2" name="Picture 1">
            <a:extLst>
              <a:ext uri="{FF2B5EF4-FFF2-40B4-BE49-F238E27FC236}">
                <a16:creationId xmlns:a16="http://schemas.microsoft.com/office/drawing/2014/main" id="{642F5F85-3ABE-4285-B779-B34A011A003E}"/>
              </a:ext>
            </a:extLst>
          </p:cNvPr>
          <p:cNvPicPr>
            <a:picLocks noChangeAspect="1"/>
          </p:cNvPicPr>
          <p:nvPr/>
        </p:nvPicPr>
        <p:blipFill>
          <a:blip r:embed="rId3"/>
          <a:stretch>
            <a:fillRect/>
          </a:stretch>
        </p:blipFill>
        <p:spPr>
          <a:xfrm>
            <a:off x="0" y="0"/>
            <a:ext cx="9052517" cy="2138289"/>
          </a:xfrm>
          <a:prstGeom prst="rect">
            <a:avLst/>
          </a:prstGeom>
        </p:spPr>
      </p:pic>
    </p:spTree>
    <p:extLst>
      <p:ext uri="{BB962C8B-B14F-4D97-AF65-F5344CB8AC3E}">
        <p14:creationId xmlns:p14="http://schemas.microsoft.com/office/powerpoint/2010/main" val="1068696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D</a:t>
            </a:r>
          </a:p>
        </p:txBody>
      </p:sp>
      <p:pic>
        <p:nvPicPr>
          <p:cNvPr id="2" name="Picture 1">
            <a:extLst>
              <a:ext uri="{FF2B5EF4-FFF2-40B4-BE49-F238E27FC236}">
                <a16:creationId xmlns:a16="http://schemas.microsoft.com/office/drawing/2014/main" id="{AF3C211C-EACC-49D4-8F86-893EA58AE814}"/>
              </a:ext>
            </a:extLst>
          </p:cNvPr>
          <p:cNvPicPr>
            <a:picLocks noChangeAspect="1"/>
          </p:cNvPicPr>
          <p:nvPr/>
        </p:nvPicPr>
        <p:blipFill>
          <a:blip r:embed="rId3"/>
          <a:stretch>
            <a:fillRect/>
          </a:stretch>
        </p:blipFill>
        <p:spPr>
          <a:xfrm>
            <a:off x="0" y="-1"/>
            <a:ext cx="8940432" cy="2053883"/>
          </a:xfrm>
          <a:prstGeom prst="rect">
            <a:avLst/>
          </a:prstGeom>
        </p:spPr>
      </p:pic>
    </p:spTree>
    <p:extLst>
      <p:ext uri="{BB962C8B-B14F-4D97-AF65-F5344CB8AC3E}">
        <p14:creationId xmlns:p14="http://schemas.microsoft.com/office/powerpoint/2010/main" val="3170993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y14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1639126769"/>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809733"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Y12 </a:t>
            </a:r>
            <a:r>
              <a:rPr lang="en-US" sz="5000" b="1" err="1">
                <a:latin typeface="Arial" panose="020B0604020202020204" pitchFamily="34" charset="0"/>
                <a:cs typeface="Arial" panose="020B0604020202020204" pitchFamily="34" charset="0"/>
              </a:rPr>
              <a:t>liên</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thông</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2743688574"/>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254605"/>
            <a:ext cx="9144000" cy="2408953"/>
          </a:xfrm>
        </p:spPr>
        <p:txBody>
          <a:bodyPr>
            <a:normAutofit/>
          </a:bodyPr>
          <a:lstStyle/>
          <a:p>
            <a:pPr algn="l"/>
            <a:r>
              <a:rPr lang="en-US" sz="2000">
                <a:latin typeface="Arial" panose="020B0604020202020204" pitchFamily="34" charset="0"/>
                <a:cs typeface="Arial" panose="020B0604020202020204" pitchFamily="34" charset="0"/>
              </a:rPr>
              <a:t>Note: 23C; 24B</a:t>
            </a:r>
          </a:p>
          <a:p>
            <a:pPr algn="l"/>
            <a:r>
              <a:rPr lang="en-US" sz="2000">
                <a:latin typeface="Arial" panose="020B0604020202020204" pitchFamily="34" charset="0"/>
                <a:cs typeface="Arial" panose="020B0604020202020204" pitchFamily="34" charset="0"/>
              </a:rPr>
              <a:t>24: </a:t>
            </a:r>
            <a:r>
              <a:rPr lang="en-US" sz="2000" err="1">
                <a:latin typeface="Arial" panose="020B0604020202020204" pitchFamily="34" charset="0"/>
                <a:cs typeface="Arial" panose="020B0604020202020204" pitchFamily="34" charset="0"/>
              </a:rPr>
              <a:t>kích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thước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biệt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hóa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kém</a:t>
            </a:r>
            <a:r>
              <a:rPr lang="en-US" sz="2000">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sym typeface="Wingdings" panose="05000000000000000000" pitchFamily="2" charset="2"/>
              </a:rPr>
              <a:t> ko EMR, ESD </a:t>
            </a:r>
            <a:r>
              <a:rPr lang="en-US" sz="2000" err="1">
                <a:latin typeface="Arial" panose="020B0604020202020204" pitchFamily="34" charset="0"/>
                <a:cs typeface="Arial" panose="020B0604020202020204" pitchFamily="34" charset="0"/>
                <a:sym typeface="Wingdings" panose="05000000000000000000" pitchFamily="2" charset="2"/>
              </a:rPr>
              <a:t>được</a:t>
            </a:r>
            <a:r>
              <a:rPr lang="en-US" sz="2000">
                <a:latin typeface="Arial" panose="020B0604020202020204" pitchFamily="34" charset="0"/>
                <a:cs typeface="Arial" panose="020B0604020202020204" pitchFamily="34" charset="0"/>
                <a:sym typeface="Wingdings" panose="05000000000000000000" pitchFamily="2" charset="2"/>
              </a:rPr>
              <a:t>.</a:t>
            </a:r>
          </a:p>
          <a:p>
            <a:pPr algn="l"/>
            <a:r>
              <a:rPr lang="en-US" sz="2000" err="1">
                <a:latin typeface="Arial" panose="020B0604020202020204" pitchFamily="34" charset="0"/>
                <a:cs typeface="Arial" panose="020B0604020202020204" pitchFamily="34" charset="0"/>
                <a:sym typeface="Wingdings" panose="05000000000000000000" pitchFamily="2" charset="2"/>
              </a:rPr>
              <a:t>Có</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thỏa</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bán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phần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dưới</a:t>
            </a:r>
            <a:r>
              <a:rPr lang="en-US" sz="2000">
                <a:latin typeface="Arial" panose="020B0604020202020204" pitchFamily="34" charset="0"/>
                <a:cs typeface="Arial" panose="020B0604020202020204" pitchFamily="34" charset="0"/>
                <a:sym typeface="Wingdings" panose="05000000000000000000" pitchFamily="2" charset="2"/>
              </a:rPr>
              <a:t> ko?  </a:t>
            </a:r>
            <a:r>
              <a:rPr lang="en-US" sz="2000" err="1">
                <a:latin typeface="Arial" panose="020B0604020202020204" pitchFamily="34" charset="0"/>
                <a:cs typeface="Arial" panose="020B0604020202020204" pitchFamily="34" charset="0"/>
                <a:sym typeface="Wingdings" panose="05000000000000000000" pitchFamily="2" charset="2"/>
              </a:rPr>
              <a:t>có</a:t>
            </a:r>
            <a:r>
              <a:rPr lang="en-US" sz="2000">
                <a:latin typeface="Arial" panose="020B0604020202020204" pitchFamily="34" charset="0"/>
                <a:cs typeface="Arial" panose="020B0604020202020204" pitchFamily="34" charset="0"/>
                <a:sym typeface="Wingdings" panose="05000000000000000000" pitchFamily="2" charset="2"/>
              </a:rPr>
              <a:t>: GĐ </a:t>
            </a:r>
            <a:r>
              <a:rPr lang="en-US" sz="2000" err="1">
                <a:latin typeface="Arial" panose="020B0604020202020204" pitchFamily="34" charset="0"/>
                <a:cs typeface="Arial" panose="020B0604020202020204" pitchFamily="34" charset="0"/>
                <a:sym typeface="Wingdings" panose="05000000000000000000" pitchFamily="2" charset="2"/>
              </a:rPr>
              <a:t>sớm</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mô</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tả</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ntn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chắc</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chưa</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xâm</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lấn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quá</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nửa</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dạ</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dày</a:t>
            </a:r>
            <a:r>
              <a:rPr lang="en-US" sz="2000">
                <a:latin typeface="Arial" panose="020B0604020202020204" pitchFamily="34" charset="0"/>
                <a:cs typeface="Arial" panose="020B0604020202020204" pitchFamily="34" charset="0"/>
                <a:sym typeface="Wingdings" panose="05000000000000000000" pitchFamily="2" charset="2"/>
              </a:rPr>
              <a:t> (Theo </a:t>
            </a:r>
            <a:r>
              <a:rPr lang="en-US" sz="2000" err="1">
                <a:latin typeface="Arial" panose="020B0604020202020204" pitchFamily="34" charset="0"/>
                <a:cs typeface="Arial" panose="020B0604020202020204" pitchFamily="34" charset="0"/>
                <a:sym typeface="Wingdings" panose="05000000000000000000" pitchFamily="2" charset="2"/>
              </a:rPr>
              <a:t>phân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loại</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của</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Nhật</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thì</a:t>
            </a:r>
            <a:r>
              <a:rPr lang="en-US" sz="2000">
                <a:latin typeface="Arial" panose="020B0604020202020204" pitchFamily="34" charset="0"/>
                <a:cs typeface="Arial" panose="020B0604020202020204" pitchFamily="34" charset="0"/>
                <a:sym typeface="Wingdings" panose="05000000000000000000" pitchFamily="2" charset="2"/>
              </a:rPr>
              <a:t> type 0, 1, 2 ko </a:t>
            </a:r>
            <a:r>
              <a:rPr lang="en-US" sz="2000" err="1">
                <a:latin typeface="Arial" panose="020B0604020202020204" pitchFamily="34" charset="0"/>
                <a:cs typeface="Arial" panose="020B0604020202020204" pitchFamily="34" charset="0"/>
                <a:sym typeface="Wingdings" panose="05000000000000000000" pitchFamily="2" charset="2"/>
              </a:rPr>
              <a:t>có</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lan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tỏa</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nên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đại</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thể</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thấy</a:t>
            </a:r>
            <a:r>
              <a:rPr lang="en-US" sz="2000">
                <a:latin typeface="Arial" panose="020B0604020202020204" pitchFamily="34" charset="0"/>
                <a:cs typeface="Arial" panose="020B0604020202020204" pitchFamily="34" charset="0"/>
                <a:sym typeface="Wingdings" panose="05000000000000000000" pitchFamily="2" charset="2"/>
              </a:rPr>
              <a:t> 2,5cm </a:t>
            </a:r>
            <a:r>
              <a:rPr lang="en-US" sz="2000" err="1">
                <a:latin typeface="Arial" panose="020B0604020202020204" pitchFamily="34" charset="0"/>
                <a:cs typeface="Arial" panose="020B0604020202020204" pitchFamily="34" charset="0"/>
                <a:sym typeface="Wingdings" panose="05000000000000000000" pitchFamily="2" charset="2"/>
              </a:rPr>
              <a:t>thì</a:t>
            </a:r>
            <a:r>
              <a:rPr lang="en-US" sz="2000">
                <a:latin typeface="Arial" panose="020B0604020202020204" pitchFamily="34" charset="0"/>
                <a:cs typeface="Arial" panose="020B0604020202020204" pitchFamily="34" charset="0"/>
                <a:sym typeface="Wingdings" panose="05000000000000000000" pitchFamily="2" charset="2"/>
              </a:rPr>
              <a:t> vi </a:t>
            </a:r>
            <a:r>
              <a:rPr lang="en-US" sz="2000" err="1">
                <a:latin typeface="Arial" panose="020B0604020202020204" pitchFamily="34" charset="0"/>
                <a:cs typeface="Arial" panose="020B0604020202020204" pitchFamily="34" charset="0"/>
                <a:sym typeface="Wingdings" panose="05000000000000000000" pitchFamily="2" charset="2"/>
              </a:rPr>
              <a:t>thể</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cũng</a:t>
            </a:r>
            <a:r>
              <a:rPr lang="en-US" sz="2000">
                <a:latin typeface="Arial" panose="020B0604020202020204" pitchFamily="34" charset="0"/>
                <a:cs typeface="Arial" panose="020B0604020202020204" pitchFamily="34" charset="0"/>
                <a:sym typeface="Wingdings" panose="05000000000000000000" pitchFamily="2" charset="2"/>
              </a:rPr>
              <a:t> k </a:t>
            </a:r>
            <a:r>
              <a:rPr lang="en-US" sz="2000" err="1">
                <a:latin typeface="Arial" panose="020B0604020202020204" pitchFamily="34" charset="0"/>
                <a:cs typeface="Arial" panose="020B0604020202020204" pitchFamily="34" charset="0"/>
                <a:sym typeface="Wingdings" panose="05000000000000000000" pitchFamily="2" charset="2"/>
              </a:rPr>
              <a:t>lan</a:t>
            </a:r>
            <a:r>
              <a:rPr lang="en-US" sz="2000">
                <a:latin typeface="Arial" panose="020B0604020202020204" pitchFamily="34" charset="0"/>
                <a:cs typeface="Arial" panose="020B0604020202020204" pitchFamily="34" charset="0"/>
                <a:sym typeface="Wingdings" panose="05000000000000000000" pitchFamily="2" charset="2"/>
              </a:rPr>
              <a:t> ra </a:t>
            </a:r>
            <a:r>
              <a:rPr lang="en-US" sz="2000" err="1">
                <a:latin typeface="Arial" panose="020B0604020202020204" pitchFamily="34" charset="0"/>
                <a:cs typeface="Arial" panose="020B0604020202020204" pitchFamily="34" charset="0"/>
                <a:sym typeface="Wingdings" panose="05000000000000000000" pitchFamily="2" charset="2"/>
              </a:rPr>
              <a:t>xa</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đâu</a:t>
            </a:r>
            <a:r>
              <a:rPr lang="en-US" sz="2000">
                <a:latin typeface="Arial" panose="020B0604020202020204" pitchFamily="34" charset="0"/>
                <a:cs typeface="Arial" panose="020B0604020202020204" pitchFamily="34" charset="0"/>
                <a:sym typeface="Wingdings" panose="05000000000000000000" pitchFamily="2" charset="2"/>
              </a:rPr>
              <a:t>).</a:t>
            </a:r>
            <a:r>
              <a:rPr lang="en-US" sz="2000">
                <a:latin typeface="Arial" panose="020B0604020202020204" pitchFamily="34" charset="0"/>
                <a:cs typeface="Arial" panose="020B0604020202020204" pitchFamily="34" charset="0"/>
              </a:rPr>
              <a:t>   </a:t>
            </a:r>
          </a:p>
        </p:txBody>
      </p:sp>
      <p:pic>
        <p:nvPicPr>
          <p:cNvPr id="4" name="Picture 3">
            <a:extLst>
              <a:ext uri="{FF2B5EF4-FFF2-40B4-BE49-F238E27FC236}">
                <a16:creationId xmlns:a16="http://schemas.microsoft.com/office/drawing/2014/main" id="{88025937-3A63-439E-BD98-FC29C49AD009}"/>
              </a:ext>
            </a:extLst>
          </p:cNvPr>
          <p:cNvPicPr>
            <a:picLocks noChangeAspect="1"/>
          </p:cNvPicPr>
          <p:nvPr/>
        </p:nvPicPr>
        <p:blipFill>
          <a:blip r:embed="rId3"/>
          <a:stretch>
            <a:fillRect/>
          </a:stretch>
        </p:blipFill>
        <p:spPr>
          <a:xfrm>
            <a:off x="0" y="0"/>
            <a:ext cx="8880592" cy="3330222"/>
          </a:xfrm>
          <a:prstGeom prst="rect">
            <a:avLst/>
          </a:prstGeom>
        </p:spPr>
      </p:pic>
    </p:spTree>
    <p:extLst>
      <p:ext uri="{BB962C8B-B14F-4D97-AF65-F5344CB8AC3E}">
        <p14:creationId xmlns:p14="http://schemas.microsoft.com/office/powerpoint/2010/main" val="133969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453469"/>
            <a:ext cx="8010659" cy="1329145"/>
          </a:xfrm>
        </p:spPr>
        <p:txBody>
          <a:bodyPr>
            <a:normAutofit/>
          </a:bodyPr>
          <a:lstStyle/>
          <a:p>
            <a:pPr algn="l"/>
            <a:r>
              <a:rPr lang="en-US" sz="2000">
                <a:latin typeface="Arial" panose="020B0604020202020204" pitchFamily="34" charset="0"/>
                <a:cs typeface="Arial" panose="020B0604020202020204" pitchFamily="34" charset="0"/>
              </a:rPr>
              <a:t>Note: 27E (</a:t>
            </a:r>
            <a:r>
              <a:rPr lang="en-US" sz="2000" err="1">
                <a:latin typeface="Arial" panose="020B0604020202020204" pitchFamily="34" charset="0"/>
                <a:cs typeface="Arial" panose="020B0604020202020204" pitchFamily="34" charset="0"/>
              </a:rPr>
              <a:t>Bệnh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cảnh</a:t>
            </a:r>
            <a:r>
              <a:rPr lang="en-US" sz="2000">
                <a:latin typeface="Arial" panose="020B0604020202020204" pitchFamily="34" charset="0"/>
                <a:cs typeface="Arial" panose="020B0604020202020204" pitchFamily="34" charset="0"/>
              </a:rPr>
              <a:t> VPM </a:t>
            </a:r>
            <a:r>
              <a:rPr lang="en-US" sz="2000" err="1">
                <a:latin typeface="Arial" panose="020B0604020202020204" pitchFamily="34" charset="0"/>
                <a:cs typeface="Arial" panose="020B0604020202020204" pitchFamily="34" charset="0"/>
              </a:rPr>
              <a:t>toàn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thể</a:t>
            </a:r>
            <a:r>
              <a:rPr lang="en-US" sz="2000">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tạng</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rỗng</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chọn</a:t>
            </a:r>
            <a:r>
              <a:rPr lang="en-US" sz="2000">
                <a:latin typeface="Arial" panose="020B0604020202020204" pitchFamily="34" charset="0"/>
                <a:cs typeface="Arial" panose="020B0604020202020204" pitchFamily="34" charset="0"/>
                <a:sym typeface="Wingdings" panose="05000000000000000000" pitchFamily="2" charset="2"/>
              </a:rPr>
              <a:t> E </a:t>
            </a:r>
            <a:r>
              <a:rPr lang="en-US" sz="2000" err="1">
                <a:latin typeface="Arial" panose="020B0604020202020204" pitchFamily="34" charset="0"/>
                <a:cs typeface="Arial" panose="020B0604020202020204" pitchFamily="34" charset="0"/>
                <a:sym typeface="Wingdings" panose="05000000000000000000" pitchFamily="2" charset="2"/>
              </a:rPr>
              <a:t>vì</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tiền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căn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hợp</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lý</a:t>
            </a:r>
            <a:r>
              <a:rPr lang="en-US" sz="2000">
                <a:latin typeface="Arial" panose="020B0604020202020204" pitchFamily="34" charset="0"/>
                <a:cs typeface="Arial" panose="020B0604020202020204" pitchFamily="34" charset="0"/>
                <a:sym typeface="Wingdings" panose="05000000000000000000" pitchFamily="2" charset="2"/>
              </a:rPr>
              <a:t>, CLS </a:t>
            </a:r>
            <a:r>
              <a:rPr lang="en-US" sz="2000" err="1">
                <a:latin typeface="Arial" panose="020B0604020202020204" pitchFamily="34" charset="0"/>
                <a:cs typeface="Arial" panose="020B0604020202020204" pitchFamily="34" charset="0"/>
                <a:sym typeface="Wingdings" panose="05000000000000000000" pitchFamily="2" charset="2"/>
              </a:rPr>
              <a:t>cũng</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hợp</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lý</a:t>
            </a:r>
            <a:r>
              <a:rPr lang="en-US" sz="2000">
                <a:latin typeface="Arial" panose="020B0604020202020204" pitchFamily="34" charset="0"/>
                <a:cs typeface="Arial" panose="020B0604020202020204" pitchFamily="34" charset="0"/>
                <a:sym typeface="Wingdings" panose="05000000000000000000" pitchFamily="2" charset="2"/>
              </a:rPr>
              <a:t>)</a:t>
            </a:r>
          </a:p>
          <a:p>
            <a:pPr algn="l"/>
            <a:r>
              <a:rPr lang="en-US" sz="2000">
                <a:latin typeface="Arial" panose="020B0604020202020204" pitchFamily="34" charset="0"/>
                <a:cs typeface="Arial" panose="020B0604020202020204" pitchFamily="34" charset="0"/>
                <a:sym typeface="Wingdings" panose="05000000000000000000" pitchFamily="2" charset="2"/>
              </a:rPr>
              <a:t>28D: </a:t>
            </a:r>
            <a:r>
              <a:rPr lang="en-US" sz="2000" err="1">
                <a:latin typeface="Arial" panose="020B0604020202020204" pitchFamily="34" charset="0"/>
                <a:cs typeface="Arial" panose="020B0604020202020204" pitchFamily="34" charset="0"/>
                <a:sym typeface="Wingdings" panose="05000000000000000000" pitchFamily="2" charset="2"/>
              </a:rPr>
              <a:t>bệnh</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cảnh</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hẹp</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môn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vị</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hạ</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clo</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hạ</a:t>
            </a:r>
            <a:r>
              <a:rPr lang="en-US" sz="2000">
                <a:latin typeface="Arial" panose="020B0604020202020204" pitchFamily="34" charset="0"/>
                <a:cs typeface="Arial" panose="020B0604020202020204" pitchFamily="34" charset="0"/>
                <a:sym typeface="Wingdings" panose="05000000000000000000" pitchFamily="2" charset="2"/>
              </a:rPr>
              <a:t> kali, </a:t>
            </a:r>
            <a:r>
              <a:rPr lang="en-US" sz="2000" err="1">
                <a:latin typeface="Arial" panose="020B0604020202020204" pitchFamily="34" charset="0"/>
                <a:cs typeface="Arial" panose="020B0604020202020204" pitchFamily="34" charset="0"/>
                <a:sym typeface="Wingdings" panose="05000000000000000000" pitchFamily="2" charset="2"/>
              </a:rPr>
              <a:t>kiềm</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chuyển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hóa</a:t>
            </a:r>
            <a:r>
              <a:rPr lang="en-US" sz="2000">
                <a:latin typeface="Arial" panose="020B0604020202020204" pitchFamily="34" charset="0"/>
                <a:cs typeface="Arial" panose="020B0604020202020204" pitchFamily="34" charset="0"/>
                <a:sym typeface="Wingdings" panose="05000000000000000000" pitchFamily="2" charset="2"/>
              </a:rPr>
              <a:t> (do </a:t>
            </a:r>
            <a:r>
              <a:rPr lang="en-US" sz="2000" err="1">
                <a:latin typeface="Arial" panose="020B0604020202020204" pitchFamily="34" charset="0"/>
                <a:cs typeface="Arial" panose="020B0604020202020204" pitchFamily="34" charset="0"/>
                <a:sym typeface="Wingdings" panose="05000000000000000000" pitchFamily="2" charset="2"/>
              </a:rPr>
              <a:t>nôn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quá</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nhiều</a:t>
            </a:r>
            <a:r>
              <a:rPr lang="en-US" sz="2000">
                <a:latin typeface="Arial" panose="020B0604020202020204" pitchFamily="34" charset="0"/>
                <a:cs typeface="Arial" panose="020B0604020202020204" pitchFamily="34" charset="0"/>
                <a:sym typeface="Wingdings" panose="05000000000000000000" pitchFamily="2" charset="2"/>
              </a:rPr>
              <a:t>)</a:t>
            </a:r>
            <a:endParaRPr lang="en-US" sz="200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A0F51D4-93CC-43D1-82CC-3B3DF63D6C22}"/>
              </a:ext>
            </a:extLst>
          </p:cNvPr>
          <p:cNvPicPr>
            <a:picLocks noChangeAspect="1"/>
          </p:cNvPicPr>
          <p:nvPr/>
        </p:nvPicPr>
        <p:blipFill>
          <a:blip r:embed="rId3"/>
          <a:stretch>
            <a:fillRect/>
          </a:stretch>
        </p:blipFill>
        <p:spPr>
          <a:xfrm>
            <a:off x="-1" y="-1"/>
            <a:ext cx="9099507" cy="2404533"/>
          </a:xfrm>
          <a:prstGeom prst="rect">
            <a:avLst/>
          </a:prstGeom>
        </p:spPr>
      </p:pic>
      <p:pic>
        <p:nvPicPr>
          <p:cNvPr id="7" name="Picture 6">
            <a:extLst>
              <a:ext uri="{FF2B5EF4-FFF2-40B4-BE49-F238E27FC236}">
                <a16:creationId xmlns:a16="http://schemas.microsoft.com/office/drawing/2014/main" id="{A631DB1A-B66E-4F1E-9786-2CBC62AA37B6}"/>
              </a:ext>
            </a:extLst>
          </p:cNvPr>
          <p:cNvPicPr>
            <a:picLocks noChangeAspect="1"/>
          </p:cNvPicPr>
          <p:nvPr/>
        </p:nvPicPr>
        <p:blipFill>
          <a:blip r:embed="rId4"/>
          <a:stretch>
            <a:fillRect/>
          </a:stretch>
        </p:blipFill>
        <p:spPr>
          <a:xfrm>
            <a:off x="0" y="2543528"/>
            <a:ext cx="8897050" cy="1662580"/>
          </a:xfrm>
          <a:prstGeom prst="rect">
            <a:avLst/>
          </a:prstGeom>
        </p:spPr>
      </p:pic>
    </p:spTree>
    <p:extLst>
      <p:ext uri="{BB962C8B-B14F-4D97-AF65-F5344CB8AC3E}">
        <p14:creationId xmlns:p14="http://schemas.microsoft.com/office/powerpoint/2010/main" val="7046697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854083"/>
            <a:ext cx="9144000" cy="2809475"/>
          </a:xfrm>
        </p:spPr>
        <p:txBody>
          <a:bodyPr>
            <a:normAutofit/>
          </a:bodyPr>
          <a:lstStyle/>
          <a:p>
            <a:pPr algn="l"/>
            <a:r>
              <a:rPr lang="en-US" sz="2000">
                <a:latin typeface="Arial" panose="020B0604020202020204" pitchFamily="34" charset="0"/>
                <a:cs typeface="Arial" panose="020B0604020202020204" pitchFamily="34" charset="0"/>
              </a:rPr>
              <a:t>Note: 30E (</a:t>
            </a:r>
            <a:r>
              <a:rPr lang="en-US" sz="2000" err="1">
                <a:latin typeface="Arial" panose="020B0604020202020204" pitchFamily="34" charset="0"/>
                <a:cs typeface="Arial" panose="020B0604020202020204" pitchFamily="34" charset="0"/>
              </a:rPr>
              <a:t>phải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kiềm</a:t>
            </a:r>
            <a:r>
              <a:rPr lang="en-US" sz="2000">
                <a:latin typeface="Arial" panose="020B0604020202020204" pitchFamily="34" charset="0"/>
                <a:cs typeface="Arial" panose="020B0604020202020204" pitchFamily="34" charset="0"/>
              </a:rPr>
              <a:t> CH); 31B   </a:t>
            </a:r>
          </a:p>
        </p:txBody>
      </p:sp>
      <p:pic>
        <p:nvPicPr>
          <p:cNvPr id="4" name="Picture 3">
            <a:extLst>
              <a:ext uri="{FF2B5EF4-FFF2-40B4-BE49-F238E27FC236}">
                <a16:creationId xmlns:a16="http://schemas.microsoft.com/office/drawing/2014/main" id="{FAD42C0E-B7B8-4706-9D96-20FD6BB145EC}"/>
              </a:ext>
            </a:extLst>
          </p:cNvPr>
          <p:cNvPicPr>
            <a:picLocks noChangeAspect="1"/>
          </p:cNvPicPr>
          <p:nvPr/>
        </p:nvPicPr>
        <p:blipFill>
          <a:blip r:embed="rId3"/>
          <a:stretch>
            <a:fillRect/>
          </a:stretch>
        </p:blipFill>
        <p:spPr>
          <a:xfrm>
            <a:off x="84137" y="0"/>
            <a:ext cx="9048005" cy="3194756"/>
          </a:xfrm>
          <a:prstGeom prst="rect">
            <a:avLst/>
          </a:prstGeom>
        </p:spPr>
      </p:pic>
    </p:spTree>
    <p:extLst>
      <p:ext uri="{BB962C8B-B14F-4D97-AF65-F5344CB8AC3E}">
        <p14:creationId xmlns:p14="http://schemas.microsoft.com/office/powerpoint/2010/main" val="5215758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Y12 </a:t>
            </a:r>
            <a:r>
              <a:rPr lang="en-US" sz="5000" b="1" err="1">
                <a:latin typeface="Arial" panose="020B0604020202020204" pitchFamily="34" charset="0"/>
                <a:cs typeface="Arial" panose="020B0604020202020204" pitchFamily="34" charset="0"/>
              </a:rPr>
              <a:t>liên</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thông</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3096874302"/>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441244"/>
            <a:ext cx="9144000" cy="1222314"/>
          </a:xfrm>
        </p:spPr>
        <p:txBody>
          <a:bodyPr>
            <a:normAutofit/>
          </a:bodyPr>
          <a:lstStyle/>
          <a:p>
            <a:pPr algn="l"/>
            <a:r>
              <a:rPr lang="en-US" sz="2000">
                <a:latin typeface="Arial" panose="020B0604020202020204" pitchFamily="34" charset="0"/>
                <a:cs typeface="Arial" panose="020B0604020202020204" pitchFamily="34" charset="0"/>
              </a:rPr>
              <a:t>Note:  14B; 45E</a:t>
            </a:r>
          </a:p>
          <a:p>
            <a:pPr algn="l"/>
            <a:r>
              <a:rPr lang="en-US" sz="2000" err="1">
                <a:latin typeface="Arial" panose="020B0604020202020204" pitchFamily="34" charset="0"/>
                <a:cs typeface="Arial" panose="020B0604020202020204" pitchFamily="34" charset="0"/>
              </a:rPr>
              <a:t>Nâng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cao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thủng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bít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là</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thủng</a:t>
            </a:r>
            <a:r>
              <a:rPr lang="en-US" sz="2000">
                <a:latin typeface="Arial" panose="020B0604020202020204" pitchFamily="34" charset="0"/>
                <a:cs typeface="Arial" panose="020B0604020202020204" pitchFamily="34" charset="0"/>
              </a:rPr>
              <a:t> r </a:t>
            </a:r>
            <a:r>
              <a:rPr lang="en-US" sz="2000" err="1">
                <a:latin typeface="Arial" panose="020B0604020202020204" pitchFamily="34" charset="0"/>
                <a:cs typeface="Arial" panose="020B0604020202020204" pitchFamily="34" charset="0"/>
              </a:rPr>
              <a:t>mới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bít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có</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tr.chứng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Còn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thủng</a:t>
            </a:r>
            <a:r>
              <a:rPr lang="en-US" sz="2000">
                <a:latin typeface="Arial" panose="020B0604020202020204" pitchFamily="34" charset="0"/>
                <a:cs typeface="Arial" panose="020B0604020202020204" pitchFamily="34" charset="0"/>
              </a:rPr>
              <a:t> ổ </a:t>
            </a:r>
            <a:r>
              <a:rPr lang="en-US" sz="2000" err="1">
                <a:latin typeface="Arial" panose="020B0604020202020204" pitchFamily="34" charset="0"/>
                <a:cs typeface="Arial" panose="020B0604020202020204" pitchFamily="34" charset="0"/>
              </a:rPr>
              <a:t>loét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bít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đã</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được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bít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bít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là</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bít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rồi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mới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thủng</a:t>
            </a:r>
            <a:r>
              <a:rPr lang="en-US" sz="2000">
                <a:latin typeface="Arial" panose="020B060402020202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A27D9EFD-6F7B-4A54-B642-2E84054148F7}"/>
              </a:ext>
            </a:extLst>
          </p:cNvPr>
          <p:cNvPicPr>
            <a:picLocks noChangeAspect="1"/>
          </p:cNvPicPr>
          <p:nvPr/>
        </p:nvPicPr>
        <p:blipFill>
          <a:blip r:embed="rId3"/>
          <a:stretch>
            <a:fillRect/>
          </a:stretch>
        </p:blipFill>
        <p:spPr>
          <a:xfrm>
            <a:off x="-1" y="0"/>
            <a:ext cx="8117591" cy="2805344"/>
          </a:xfrm>
          <a:prstGeom prst="rect">
            <a:avLst/>
          </a:prstGeom>
        </p:spPr>
      </p:pic>
      <p:pic>
        <p:nvPicPr>
          <p:cNvPr id="8" name="Picture 7">
            <a:extLst>
              <a:ext uri="{FF2B5EF4-FFF2-40B4-BE49-F238E27FC236}">
                <a16:creationId xmlns:a16="http://schemas.microsoft.com/office/drawing/2014/main" id="{BF3C4185-BDB2-412A-BFCF-EC3FDB8730EB}"/>
              </a:ext>
            </a:extLst>
          </p:cNvPr>
          <p:cNvPicPr>
            <a:picLocks noChangeAspect="1"/>
          </p:cNvPicPr>
          <p:nvPr/>
        </p:nvPicPr>
        <p:blipFill>
          <a:blip r:embed="rId4"/>
          <a:stretch>
            <a:fillRect/>
          </a:stretch>
        </p:blipFill>
        <p:spPr>
          <a:xfrm>
            <a:off x="0" y="2929467"/>
            <a:ext cx="9154738" cy="2308358"/>
          </a:xfrm>
          <a:prstGeom prst="rect">
            <a:avLst/>
          </a:prstGeom>
        </p:spPr>
      </p:pic>
    </p:spTree>
    <p:extLst>
      <p:ext uri="{BB962C8B-B14F-4D97-AF65-F5344CB8AC3E}">
        <p14:creationId xmlns:p14="http://schemas.microsoft.com/office/powerpoint/2010/main" val="3830568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91289"/>
            <a:ext cx="9144000" cy="157226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4" name="Picture 3">
            <a:extLst>
              <a:ext uri="{FF2B5EF4-FFF2-40B4-BE49-F238E27FC236}">
                <a16:creationId xmlns:a16="http://schemas.microsoft.com/office/drawing/2014/main" id="{61A30DD3-D8BB-46AF-AE35-62810BBFE90C}"/>
              </a:ext>
            </a:extLst>
          </p:cNvPr>
          <p:cNvPicPr>
            <a:picLocks noChangeAspect="1"/>
          </p:cNvPicPr>
          <p:nvPr/>
        </p:nvPicPr>
        <p:blipFill>
          <a:blip r:embed="rId3"/>
          <a:stretch>
            <a:fillRect/>
          </a:stretch>
        </p:blipFill>
        <p:spPr>
          <a:xfrm>
            <a:off x="0" y="-1"/>
            <a:ext cx="8481941" cy="3589867"/>
          </a:xfrm>
          <a:prstGeom prst="rect">
            <a:avLst/>
          </a:prstGeom>
        </p:spPr>
      </p:pic>
    </p:spTree>
    <p:extLst>
      <p:ext uri="{BB962C8B-B14F-4D97-AF65-F5344CB8AC3E}">
        <p14:creationId xmlns:p14="http://schemas.microsoft.com/office/powerpoint/2010/main" val="25457333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741333"/>
            <a:ext cx="9144000" cy="1922225"/>
          </a:xfrm>
        </p:spPr>
        <p:txBody>
          <a:bodyPr>
            <a:normAutofit/>
          </a:bodyPr>
          <a:lstStyle/>
          <a:p>
            <a:pPr algn="l"/>
            <a:r>
              <a:rPr lang="en-US" sz="2000">
                <a:latin typeface="Arial" panose="020B0604020202020204" pitchFamily="34" charset="0"/>
                <a:cs typeface="Arial" panose="020B0604020202020204" pitchFamily="34" charset="0"/>
              </a:rPr>
              <a:t>Note: </a:t>
            </a:r>
            <a:r>
              <a:rPr lang="en-US" sz="2000" err="1">
                <a:latin typeface="Arial" panose="020B0604020202020204" pitchFamily="34" charset="0"/>
                <a:cs typeface="Arial" panose="020B0604020202020204" pitchFamily="34" charset="0"/>
              </a:rPr>
              <a:t>câu</a:t>
            </a:r>
            <a:r>
              <a:rPr lang="en-US" sz="2000">
                <a:latin typeface="Arial" panose="020B0604020202020204" pitchFamily="34" charset="0"/>
                <a:cs typeface="Arial" panose="020B0604020202020204" pitchFamily="34" charset="0"/>
              </a:rPr>
              <a:t> 27 ở </a:t>
            </a:r>
            <a:r>
              <a:rPr lang="en-US" sz="2000" err="1">
                <a:latin typeface="Arial" panose="020B0604020202020204" pitchFamily="34" charset="0"/>
                <a:cs typeface="Arial" panose="020B0604020202020204" pitchFamily="34" charset="0"/>
              </a:rPr>
              <a:t>thân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vị</a:t>
            </a:r>
            <a:r>
              <a:rPr lang="en-US" sz="2000">
                <a:latin typeface="Arial" panose="020B0604020202020204" pitchFamily="34" charset="0"/>
                <a:cs typeface="Arial" panose="020B0604020202020204" pitchFamily="34" charset="0"/>
              </a:rPr>
              <a:t>, 5cm, </a:t>
            </a:r>
            <a:r>
              <a:rPr lang="en-US" sz="2000" err="1">
                <a:latin typeface="Arial" panose="020B0604020202020204" pitchFamily="34" charset="0"/>
                <a:cs typeface="Arial" panose="020B0604020202020204" pitchFamily="34" charset="0"/>
              </a:rPr>
              <a:t>khác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câu</a:t>
            </a:r>
            <a:r>
              <a:rPr lang="en-US" sz="2000">
                <a:latin typeface="Arial" panose="020B0604020202020204" pitchFamily="34" charset="0"/>
                <a:cs typeface="Arial" panose="020B0604020202020204" pitchFamily="34" charset="0"/>
              </a:rPr>
              <a:t> 24 </a:t>
            </a:r>
            <a:r>
              <a:rPr lang="en-US" sz="2000" err="1">
                <a:latin typeface="Arial" panose="020B0604020202020204" pitchFamily="34" charset="0"/>
                <a:cs typeface="Arial" panose="020B0604020202020204" pitchFamily="34" charset="0"/>
              </a:rPr>
              <a:t>là</a:t>
            </a:r>
            <a:r>
              <a:rPr lang="en-US" sz="2000">
                <a:latin typeface="Arial" panose="020B0604020202020204" pitchFamily="34" charset="0"/>
                <a:cs typeface="Arial" panose="020B0604020202020204" pitchFamily="34" charset="0"/>
              </a:rPr>
              <a:t> 2,5cm hang </a:t>
            </a:r>
            <a:r>
              <a:rPr lang="en-US" sz="2000" err="1">
                <a:latin typeface="Arial" panose="020B0604020202020204" pitchFamily="34" charset="0"/>
                <a:cs typeface="Arial" panose="020B0604020202020204" pitchFamily="34" charset="0"/>
              </a:rPr>
              <a:t>vị</a:t>
            </a:r>
            <a:endParaRPr lang="en-US" sz="200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F2D9AA6-D998-4864-AD14-BF4726A6E530}"/>
              </a:ext>
            </a:extLst>
          </p:cNvPr>
          <p:cNvPicPr>
            <a:picLocks noChangeAspect="1"/>
          </p:cNvPicPr>
          <p:nvPr/>
        </p:nvPicPr>
        <p:blipFill>
          <a:blip r:embed="rId3"/>
          <a:stretch>
            <a:fillRect/>
          </a:stretch>
        </p:blipFill>
        <p:spPr>
          <a:xfrm>
            <a:off x="0" y="0"/>
            <a:ext cx="7865779" cy="2223911"/>
          </a:xfrm>
          <a:prstGeom prst="rect">
            <a:avLst/>
          </a:prstGeom>
        </p:spPr>
      </p:pic>
      <p:pic>
        <p:nvPicPr>
          <p:cNvPr id="6" name="Picture 5">
            <a:extLst>
              <a:ext uri="{FF2B5EF4-FFF2-40B4-BE49-F238E27FC236}">
                <a16:creationId xmlns:a16="http://schemas.microsoft.com/office/drawing/2014/main" id="{DAA4C6EC-C64D-4584-A8FC-678ACDA4F64C}"/>
              </a:ext>
            </a:extLst>
          </p:cNvPr>
          <p:cNvPicPr>
            <a:picLocks noChangeAspect="1"/>
          </p:cNvPicPr>
          <p:nvPr/>
        </p:nvPicPr>
        <p:blipFill>
          <a:blip r:embed="rId4"/>
          <a:stretch>
            <a:fillRect/>
          </a:stretch>
        </p:blipFill>
        <p:spPr>
          <a:xfrm>
            <a:off x="102306" y="2285293"/>
            <a:ext cx="7763474" cy="2041839"/>
          </a:xfrm>
          <a:prstGeom prst="rect">
            <a:avLst/>
          </a:prstGeom>
        </p:spPr>
      </p:pic>
      <p:pic>
        <p:nvPicPr>
          <p:cNvPr id="5" name="Picture 4">
            <a:extLst>
              <a:ext uri="{FF2B5EF4-FFF2-40B4-BE49-F238E27FC236}">
                <a16:creationId xmlns:a16="http://schemas.microsoft.com/office/drawing/2014/main" id="{3A8342D8-8CE1-4BD9-BFD4-291C11F42714}"/>
              </a:ext>
            </a:extLst>
          </p:cNvPr>
          <p:cNvPicPr>
            <a:picLocks noChangeAspect="1"/>
          </p:cNvPicPr>
          <p:nvPr/>
        </p:nvPicPr>
        <p:blipFill>
          <a:blip r:embed="rId5"/>
          <a:stretch>
            <a:fillRect/>
          </a:stretch>
        </p:blipFill>
        <p:spPr>
          <a:xfrm>
            <a:off x="985420" y="5237356"/>
            <a:ext cx="7395099" cy="1620644"/>
          </a:xfrm>
          <a:prstGeom prst="rect">
            <a:avLst/>
          </a:prstGeom>
        </p:spPr>
      </p:pic>
    </p:spTree>
    <p:extLst>
      <p:ext uri="{BB962C8B-B14F-4D97-AF65-F5344CB8AC3E}">
        <p14:creationId xmlns:p14="http://schemas.microsoft.com/office/powerpoint/2010/main" val="165297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Y11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3119127047"/>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D</a:t>
            </a:r>
          </a:p>
        </p:txBody>
      </p:sp>
      <p:pic>
        <p:nvPicPr>
          <p:cNvPr id="2" name="Picture 1">
            <a:extLst>
              <a:ext uri="{FF2B5EF4-FFF2-40B4-BE49-F238E27FC236}">
                <a16:creationId xmlns:a16="http://schemas.microsoft.com/office/drawing/2014/main" id="{A30F7E0D-9A28-4980-8DFA-AE5998D15710}"/>
              </a:ext>
            </a:extLst>
          </p:cNvPr>
          <p:cNvPicPr>
            <a:picLocks noChangeAspect="1"/>
          </p:cNvPicPr>
          <p:nvPr/>
        </p:nvPicPr>
        <p:blipFill>
          <a:blip r:embed="rId3"/>
          <a:stretch>
            <a:fillRect/>
          </a:stretch>
        </p:blipFill>
        <p:spPr>
          <a:xfrm>
            <a:off x="0" y="194442"/>
            <a:ext cx="7429500" cy="1733550"/>
          </a:xfrm>
          <a:prstGeom prst="rect">
            <a:avLst/>
          </a:prstGeom>
        </p:spPr>
      </p:pic>
    </p:spTree>
    <p:extLst>
      <p:ext uri="{BB962C8B-B14F-4D97-AF65-F5344CB8AC3E}">
        <p14:creationId xmlns:p14="http://schemas.microsoft.com/office/powerpoint/2010/main" val="332618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A</a:t>
            </a:r>
          </a:p>
        </p:txBody>
      </p:sp>
      <p:pic>
        <p:nvPicPr>
          <p:cNvPr id="4" name="Picture 3">
            <a:extLst>
              <a:ext uri="{FF2B5EF4-FFF2-40B4-BE49-F238E27FC236}">
                <a16:creationId xmlns:a16="http://schemas.microsoft.com/office/drawing/2014/main" id="{035A6FB6-CEFD-4814-A884-F4C21E72B4DA}"/>
              </a:ext>
            </a:extLst>
          </p:cNvPr>
          <p:cNvPicPr>
            <a:picLocks noChangeAspect="1"/>
          </p:cNvPicPr>
          <p:nvPr/>
        </p:nvPicPr>
        <p:blipFill>
          <a:blip r:embed="rId3"/>
          <a:stretch>
            <a:fillRect/>
          </a:stretch>
        </p:blipFill>
        <p:spPr>
          <a:xfrm>
            <a:off x="0" y="0"/>
            <a:ext cx="9049760" cy="1559859"/>
          </a:xfrm>
          <a:prstGeom prst="rect">
            <a:avLst/>
          </a:prstGeom>
        </p:spPr>
      </p:pic>
    </p:spTree>
    <p:extLst>
      <p:ext uri="{BB962C8B-B14F-4D97-AF65-F5344CB8AC3E}">
        <p14:creationId xmlns:p14="http://schemas.microsoft.com/office/powerpoint/2010/main" val="16255662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C-E</a:t>
            </a:r>
          </a:p>
        </p:txBody>
      </p:sp>
      <p:pic>
        <p:nvPicPr>
          <p:cNvPr id="2" name="Picture 1">
            <a:extLst>
              <a:ext uri="{FF2B5EF4-FFF2-40B4-BE49-F238E27FC236}">
                <a16:creationId xmlns:a16="http://schemas.microsoft.com/office/drawing/2014/main" id="{774C11A8-2AAB-4A59-9776-BBC4F299F87B}"/>
              </a:ext>
            </a:extLst>
          </p:cNvPr>
          <p:cNvPicPr>
            <a:picLocks noChangeAspect="1"/>
          </p:cNvPicPr>
          <p:nvPr/>
        </p:nvPicPr>
        <p:blipFill>
          <a:blip r:embed="rId3"/>
          <a:stretch>
            <a:fillRect/>
          </a:stretch>
        </p:blipFill>
        <p:spPr>
          <a:xfrm>
            <a:off x="0" y="-31532"/>
            <a:ext cx="5597565" cy="1624111"/>
          </a:xfrm>
          <a:prstGeom prst="rect">
            <a:avLst/>
          </a:prstGeom>
        </p:spPr>
      </p:pic>
      <p:pic>
        <p:nvPicPr>
          <p:cNvPr id="4" name="Picture 3">
            <a:extLst>
              <a:ext uri="{FF2B5EF4-FFF2-40B4-BE49-F238E27FC236}">
                <a16:creationId xmlns:a16="http://schemas.microsoft.com/office/drawing/2014/main" id="{0B51DBD0-FAD0-4744-8D39-F85EEEE99629}"/>
              </a:ext>
            </a:extLst>
          </p:cNvPr>
          <p:cNvPicPr>
            <a:picLocks noChangeAspect="1"/>
          </p:cNvPicPr>
          <p:nvPr/>
        </p:nvPicPr>
        <p:blipFill>
          <a:blip r:embed="rId4"/>
          <a:stretch>
            <a:fillRect/>
          </a:stretch>
        </p:blipFill>
        <p:spPr>
          <a:xfrm>
            <a:off x="0" y="1983981"/>
            <a:ext cx="5573639" cy="1445018"/>
          </a:xfrm>
          <a:prstGeom prst="rect">
            <a:avLst/>
          </a:prstGeom>
        </p:spPr>
      </p:pic>
    </p:spTree>
    <p:extLst>
      <p:ext uri="{BB962C8B-B14F-4D97-AF65-F5344CB8AC3E}">
        <p14:creationId xmlns:p14="http://schemas.microsoft.com/office/powerpoint/2010/main" val="32351163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D</a:t>
            </a:r>
          </a:p>
        </p:txBody>
      </p:sp>
      <p:pic>
        <p:nvPicPr>
          <p:cNvPr id="2" name="Picture 1">
            <a:extLst>
              <a:ext uri="{FF2B5EF4-FFF2-40B4-BE49-F238E27FC236}">
                <a16:creationId xmlns:a16="http://schemas.microsoft.com/office/drawing/2014/main" id="{4EBCDB6D-2768-4AEA-83A3-D83CCBCAC9CF}"/>
              </a:ext>
            </a:extLst>
          </p:cNvPr>
          <p:cNvPicPr>
            <a:picLocks noChangeAspect="1"/>
          </p:cNvPicPr>
          <p:nvPr/>
        </p:nvPicPr>
        <p:blipFill>
          <a:blip r:embed="rId3"/>
          <a:stretch>
            <a:fillRect/>
          </a:stretch>
        </p:blipFill>
        <p:spPr>
          <a:xfrm>
            <a:off x="99279" y="-1"/>
            <a:ext cx="8350068" cy="1885071"/>
          </a:xfrm>
          <a:prstGeom prst="rect">
            <a:avLst/>
          </a:prstGeom>
        </p:spPr>
      </p:pic>
    </p:spTree>
    <p:extLst>
      <p:ext uri="{BB962C8B-B14F-4D97-AF65-F5344CB8AC3E}">
        <p14:creationId xmlns:p14="http://schemas.microsoft.com/office/powerpoint/2010/main" val="2469734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C</a:t>
            </a:r>
          </a:p>
        </p:txBody>
      </p:sp>
      <p:pic>
        <p:nvPicPr>
          <p:cNvPr id="2" name="Picture 1">
            <a:extLst>
              <a:ext uri="{FF2B5EF4-FFF2-40B4-BE49-F238E27FC236}">
                <a16:creationId xmlns:a16="http://schemas.microsoft.com/office/drawing/2014/main" id="{8D3FEED5-B27A-4E00-8C4F-243A58E07EA2}"/>
              </a:ext>
            </a:extLst>
          </p:cNvPr>
          <p:cNvPicPr>
            <a:picLocks noChangeAspect="1"/>
          </p:cNvPicPr>
          <p:nvPr/>
        </p:nvPicPr>
        <p:blipFill>
          <a:blip r:embed="rId3"/>
          <a:stretch>
            <a:fillRect/>
          </a:stretch>
        </p:blipFill>
        <p:spPr>
          <a:xfrm>
            <a:off x="217315" y="0"/>
            <a:ext cx="8440019" cy="2138289"/>
          </a:xfrm>
          <a:prstGeom prst="rect">
            <a:avLst/>
          </a:prstGeom>
        </p:spPr>
      </p:pic>
    </p:spTree>
    <p:extLst>
      <p:ext uri="{BB962C8B-B14F-4D97-AF65-F5344CB8AC3E}">
        <p14:creationId xmlns:p14="http://schemas.microsoft.com/office/powerpoint/2010/main" val="13286363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D</a:t>
            </a:r>
          </a:p>
        </p:txBody>
      </p:sp>
      <p:pic>
        <p:nvPicPr>
          <p:cNvPr id="2" name="Picture 1">
            <a:extLst>
              <a:ext uri="{FF2B5EF4-FFF2-40B4-BE49-F238E27FC236}">
                <a16:creationId xmlns:a16="http://schemas.microsoft.com/office/drawing/2014/main" id="{B5963A54-5F87-4E73-A3A7-C909E3B5E815}"/>
              </a:ext>
            </a:extLst>
          </p:cNvPr>
          <p:cNvPicPr>
            <a:picLocks noChangeAspect="1"/>
          </p:cNvPicPr>
          <p:nvPr/>
        </p:nvPicPr>
        <p:blipFill>
          <a:blip r:embed="rId3"/>
          <a:stretch>
            <a:fillRect/>
          </a:stretch>
        </p:blipFill>
        <p:spPr>
          <a:xfrm>
            <a:off x="0" y="0"/>
            <a:ext cx="6815645" cy="1758462"/>
          </a:xfrm>
          <a:prstGeom prst="rect">
            <a:avLst/>
          </a:prstGeom>
        </p:spPr>
      </p:pic>
    </p:spTree>
    <p:extLst>
      <p:ext uri="{BB962C8B-B14F-4D97-AF65-F5344CB8AC3E}">
        <p14:creationId xmlns:p14="http://schemas.microsoft.com/office/powerpoint/2010/main" val="16434381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B</a:t>
            </a:r>
          </a:p>
        </p:txBody>
      </p:sp>
      <p:pic>
        <p:nvPicPr>
          <p:cNvPr id="2" name="Picture 1">
            <a:extLst>
              <a:ext uri="{FF2B5EF4-FFF2-40B4-BE49-F238E27FC236}">
                <a16:creationId xmlns:a16="http://schemas.microsoft.com/office/drawing/2014/main" id="{D5755656-630D-437F-B177-9965C99C4E81}"/>
              </a:ext>
            </a:extLst>
          </p:cNvPr>
          <p:cNvPicPr>
            <a:picLocks noChangeAspect="1"/>
          </p:cNvPicPr>
          <p:nvPr/>
        </p:nvPicPr>
        <p:blipFill>
          <a:blip r:embed="rId3"/>
          <a:stretch>
            <a:fillRect/>
          </a:stretch>
        </p:blipFill>
        <p:spPr>
          <a:xfrm>
            <a:off x="0" y="0"/>
            <a:ext cx="8741714" cy="1969477"/>
          </a:xfrm>
          <a:prstGeom prst="rect">
            <a:avLst/>
          </a:prstGeom>
        </p:spPr>
      </p:pic>
    </p:spTree>
    <p:extLst>
      <p:ext uri="{BB962C8B-B14F-4D97-AF65-F5344CB8AC3E}">
        <p14:creationId xmlns:p14="http://schemas.microsoft.com/office/powerpoint/2010/main" val="40464979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Y09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3315052019"/>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E. </a:t>
            </a:r>
            <a:r>
              <a:rPr lang="en-US" sz="2000" err="1">
                <a:latin typeface="Arial" panose="020B0604020202020204" pitchFamily="34" charset="0"/>
                <a:cs typeface="Arial" panose="020B0604020202020204" pitchFamily="34" charset="0"/>
              </a:rPr>
              <a:t>Hẹp</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môn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vị</a:t>
            </a:r>
            <a:r>
              <a:rPr lang="en-US" sz="2000">
                <a:latin typeface="Arial" panose="020B0604020202020204" pitchFamily="34" charset="0"/>
                <a:cs typeface="Arial" panose="020B0604020202020204" pitchFamily="34" charset="0"/>
              </a:rPr>
              <a:t> do </a:t>
            </a:r>
            <a:r>
              <a:rPr lang="en-US" sz="2000" err="1">
                <a:latin typeface="Arial" panose="020B0604020202020204" pitchFamily="34" charset="0"/>
                <a:cs typeface="Arial" panose="020B0604020202020204" pitchFamily="34" charset="0"/>
              </a:rPr>
              <a:t>loét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thì</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dày</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dãn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nhiều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hơn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ung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thư</a:t>
            </a:r>
            <a:r>
              <a:rPr lang="en-US" sz="2000">
                <a:latin typeface="Arial" panose="020B0604020202020204" pitchFamily="34" charset="0"/>
                <a:cs typeface="Arial" panose="020B0604020202020204" pitchFamily="34" charset="0"/>
              </a:rPr>
              <a:t>, do </a:t>
            </a:r>
            <a:r>
              <a:rPr lang="en-US" sz="2000" err="1">
                <a:latin typeface="Arial" panose="020B0604020202020204" pitchFamily="34" charset="0"/>
                <a:cs typeface="Arial" panose="020B0604020202020204" pitchFamily="34" charset="0"/>
              </a:rPr>
              <a:t>diễn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tiến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lâu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hơn</a:t>
            </a:r>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29796DD-7782-42DB-9F19-99A84F6D0A66}"/>
              </a:ext>
            </a:extLst>
          </p:cNvPr>
          <p:cNvPicPr>
            <a:picLocks noChangeAspect="1"/>
          </p:cNvPicPr>
          <p:nvPr/>
        </p:nvPicPr>
        <p:blipFill>
          <a:blip r:embed="rId3"/>
          <a:stretch>
            <a:fillRect/>
          </a:stretch>
        </p:blipFill>
        <p:spPr>
          <a:xfrm>
            <a:off x="0" y="-1"/>
            <a:ext cx="6663120" cy="1856935"/>
          </a:xfrm>
          <a:prstGeom prst="rect">
            <a:avLst/>
          </a:prstGeom>
        </p:spPr>
      </p:pic>
    </p:spTree>
    <p:extLst>
      <p:ext uri="{BB962C8B-B14F-4D97-AF65-F5344CB8AC3E}">
        <p14:creationId xmlns:p14="http://schemas.microsoft.com/office/powerpoint/2010/main" val="26982309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D</a:t>
            </a:r>
          </a:p>
        </p:txBody>
      </p:sp>
      <p:pic>
        <p:nvPicPr>
          <p:cNvPr id="2" name="Picture 1">
            <a:extLst>
              <a:ext uri="{FF2B5EF4-FFF2-40B4-BE49-F238E27FC236}">
                <a16:creationId xmlns:a16="http://schemas.microsoft.com/office/drawing/2014/main" id="{8893953A-B87D-4B10-9151-05E00183ACA6}"/>
              </a:ext>
            </a:extLst>
          </p:cNvPr>
          <p:cNvPicPr>
            <a:picLocks noChangeAspect="1"/>
          </p:cNvPicPr>
          <p:nvPr/>
        </p:nvPicPr>
        <p:blipFill>
          <a:blip r:embed="rId3"/>
          <a:stretch>
            <a:fillRect/>
          </a:stretch>
        </p:blipFill>
        <p:spPr>
          <a:xfrm>
            <a:off x="114079" y="194442"/>
            <a:ext cx="7924047" cy="2084524"/>
          </a:xfrm>
          <a:prstGeom prst="rect">
            <a:avLst/>
          </a:prstGeom>
        </p:spPr>
      </p:pic>
    </p:spTree>
    <p:extLst>
      <p:ext uri="{BB962C8B-B14F-4D97-AF65-F5344CB8AC3E}">
        <p14:creationId xmlns:p14="http://schemas.microsoft.com/office/powerpoint/2010/main" val="5541614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123826" y="4438651"/>
            <a:ext cx="2524125" cy="666750"/>
          </a:xfrm>
        </p:spPr>
        <p:txBody>
          <a:bodyPr>
            <a:normAutofit/>
          </a:bodyPr>
          <a:lstStyle/>
          <a:p>
            <a:pPr algn="l"/>
            <a:r>
              <a:rPr lang="en-US" sz="2000" err="1">
                <a:latin typeface="Arial" panose="020B0604020202020204" pitchFamily="34" charset="0"/>
                <a:cs typeface="Arial" panose="020B0604020202020204" pitchFamily="34" charset="0"/>
              </a:rPr>
              <a:t>Điều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trị</a:t>
            </a:r>
            <a:r>
              <a:rPr lang="en-US" sz="2000">
                <a:latin typeface="Arial" panose="020B0604020202020204" pitchFamily="34" charset="0"/>
                <a:cs typeface="Arial" panose="020B0604020202020204" pitchFamily="34" charset="0"/>
              </a:rPr>
              <a:t> Y6</a:t>
            </a:r>
          </a:p>
        </p:txBody>
      </p:sp>
      <p:pic>
        <p:nvPicPr>
          <p:cNvPr id="2" name="Picture 1">
            <a:extLst>
              <a:ext uri="{FF2B5EF4-FFF2-40B4-BE49-F238E27FC236}">
                <a16:creationId xmlns:a16="http://schemas.microsoft.com/office/drawing/2014/main" id="{DAB6757E-3E1E-410E-A799-1A3D74592002}"/>
              </a:ext>
            </a:extLst>
          </p:cNvPr>
          <p:cNvPicPr>
            <a:picLocks noChangeAspect="1"/>
          </p:cNvPicPr>
          <p:nvPr/>
        </p:nvPicPr>
        <p:blipFill>
          <a:blip r:embed="rId3"/>
          <a:stretch>
            <a:fillRect/>
          </a:stretch>
        </p:blipFill>
        <p:spPr>
          <a:xfrm>
            <a:off x="0" y="0"/>
            <a:ext cx="8572500" cy="241935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E7CB28B1-5B59-4E16-8D08-7622ACB04E42}"/>
              </a:ext>
            </a:extLst>
          </p:cNvPr>
          <p:cNvPicPr>
            <a:picLocks noChangeAspect="1"/>
          </p:cNvPicPr>
          <p:nvPr/>
        </p:nvPicPr>
        <p:blipFill>
          <a:blip r:embed="rId4"/>
          <a:stretch>
            <a:fillRect/>
          </a:stretch>
        </p:blipFill>
        <p:spPr>
          <a:xfrm>
            <a:off x="3391283" y="1121483"/>
            <a:ext cx="5628891" cy="3983918"/>
          </a:xfrm>
          <a:prstGeom prst="rect">
            <a:avLst/>
          </a:prstGeom>
        </p:spPr>
      </p:pic>
      <p:pic>
        <p:nvPicPr>
          <p:cNvPr id="1026" name="Picture 2">
            <a:extLst>
              <a:ext uri="{FF2B5EF4-FFF2-40B4-BE49-F238E27FC236}">
                <a16:creationId xmlns:a16="http://schemas.microsoft.com/office/drawing/2014/main" id="{C1134ADD-D5C0-4D0F-9CEF-3FB898AB65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26" y="5310188"/>
            <a:ext cx="2933700" cy="1171575"/>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D25752C1-F496-4E22-BCF9-50ED9310919E}"/>
              </a:ext>
            </a:extLst>
          </p:cNvPr>
          <p:cNvSpPr txBox="1">
            <a:spLocks/>
          </p:cNvSpPr>
          <p:nvPr/>
        </p:nvSpPr>
        <p:spPr>
          <a:xfrm>
            <a:off x="123826" y="2624137"/>
            <a:ext cx="2524125" cy="6667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err="1">
                <a:latin typeface="Arial" panose="020B0604020202020204" pitchFamily="34" charset="0"/>
                <a:cs typeface="Arial" panose="020B0604020202020204" pitchFamily="34" charset="0"/>
              </a:rPr>
              <a:t>Chọn</a:t>
            </a:r>
            <a:r>
              <a:rPr lang="en-US" sz="2000">
                <a:latin typeface="Arial" panose="020B0604020202020204" pitchFamily="34" charset="0"/>
                <a:cs typeface="Arial" panose="020B0604020202020204" pitchFamily="34" charset="0"/>
              </a:rPr>
              <a:t> C </a:t>
            </a:r>
            <a:r>
              <a:rPr lang="en-US" sz="2000" err="1">
                <a:latin typeface="Arial" panose="020B0604020202020204" pitchFamily="34" charset="0"/>
                <a:cs typeface="Arial" panose="020B0604020202020204" pitchFamily="34" charset="0"/>
              </a:rPr>
              <a:t>nha</a:t>
            </a:r>
            <a:r>
              <a:rPr lang="en-US" sz="2000">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sym typeface="Wingdings" panose="05000000000000000000" pitchFamily="2" charset="2"/>
              </a:rPr>
              <a:t> T1a (</a:t>
            </a:r>
            <a:r>
              <a:rPr lang="en-US" sz="2000" err="1">
                <a:latin typeface="Arial" panose="020B0604020202020204" pitchFamily="34" charset="0"/>
                <a:cs typeface="Arial" panose="020B0604020202020204" pitchFamily="34" charset="0"/>
                <a:sym typeface="Wingdings" panose="05000000000000000000" pitchFamily="2" charset="2"/>
              </a:rPr>
              <a:t>theo</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sách</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d,tr</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cũ</a:t>
            </a:r>
            <a:r>
              <a:rPr lang="en-US" sz="2000">
                <a:latin typeface="Arial" panose="020B0604020202020204" pitchFamily="34" charset="0"/>
                <a:cs typeface="Arial" panose="020B0604020202020204" pitchFamily="34" charset="0"/>
                <a:sym typeface="Wingdings" panose="05000000000000000000" pitchFamily="2" charset="2"/>
              </a:rPr>
              <a:t>)</a:t>
            </a:r>
            <a:endParaRPr lang="en-US" sz="2000">
              <a:latin typeface="Arial" panose="020B0604020202020204" pitchFamily="34" charset="0"/>
              <a:cs typeface="Arial" panose="020B0604020202020204" pitchFamily="34" charset="0"/>
            </a:endParaRPr>
          </a:p>
        </p:txBody>
      </p:sp>
      <p:sp>
        <p:nvSpPr>
          <p:cNvPr id="8" name="Subtitle 2">
            <a:extLst>
              <a:ext uri="{FF2B5EF4-FFF2-40B4-BE49-F238E27FC236}">
                <a16:creationId xmlns:a16="http://schemas.microsoft.com/office/drawing/2014/main" id="{4ADA9528-AA70-4BDF-9692-FF2DAB04F243}"/>
              </a:ext>
            </a:extLst>
          </p:cNvPr>
          <p:cNvSpPr txBox="1">
            <a:spLocks/>
          </p:cNvSpPr>
          <p:nvPr/>
        </p:nvSpPr>
        <p:spPr>
          <a:xfrm>
            <a:off x="6496049" y="4352408"/>
            <a:ext cx="2524125" cy="614084"/>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a:solidFill>
                  <a:schemeClr val="bg1"/>
                </a:solidFill>
                <a:latin typeface="Arial" panose="020B0604020202020204" pitchFamily="34" charset="0"/>
                <a:cs typeface="Arial" panose="020B0604020202020204" pitchFamily="34" charset="0"/>
              </a:rPr>
              <a:t>Slide </a:t>
            </a:r>
            <a:r>
              <a:rPr lang="en-US" sz="2000" err="1">
                <a:solidFill>
                  <a:schemeClr val="bg1"/>
                </a:solidFill>
                <a:latin typeface="Arial" panose="020B0604020202020204" pitchFamily="34" charset="0"/>
                <a:cs typeface="Arial" panose="020B0604020202020204" pitchFamily="34" charset="0"/>
              </a:rPr>
              <a:t>Thầy</a:t>
            </a:r>
            <a:r>
              <a:rPr lang="en-US" sz="2000">
                <a:solidFill>
                  <a:schemeClr val="bg1"/>
                </a:solidFill>
                <a:latin typeface="Arial" panose="020B0604020202020204" pitchFamily="34" charset="0"/>
                <a:cs typeface="Arial" panose="020B0604020202020204" pitchFamily="34" charset="0"/>
              </a:rPr>
              <a:t> Long</a:t>
            </a:r>
          </a:p>
          <a:p>
            <a:pPr algn="l"/>
            <a:r>
              <a:rPr lang="en-US" sz="2000">
                <a:solidFill>
                  <a:schemeClr val="bg1"/>
                </a:solidFill>
                <a:latin typeface="Arial" panose="020B0604020202020204" pitchFamily="34" charset="0"/>
                <a:cs typeface="Arial" panose="020B0604020202020204" pitchFamily="34" charset="0"/>
              </a:rPr>
              <a:t>Y15-HK2</a:t>
            </a:r>
          </a:p>
        </p:txBody>
      </p:sp>
    </p:spTree>
    <p:extLst>
      <p:ext uri="{BB962C8B-B14F-4D97-AF65-F5344CB8AC3E}">
        <p14:creationId xmlns:p14="http://schemas.microsoft.com/office/powerpoint/2010/main" val="34702522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172032"/>
            <a:ext cx="9144000" cy="1491526"/>
          </a:xfrm>
        </p:spPr>
        <p:txBody>
          <a:bodyPr>
            <a:normAutofit/>
          </a:bodyPr>
          <a:lstStyle/>
          <a:p>
            <a:pPr algn="l"/>
            <a:r>
              <a:rPr lang="en-US" sz="2000">
                <a:latin typeface="Arial" panose="020B0604020202020204" pitchFamily="34" charset="0"/>
                <a:cs typeface="Arial" panose="020B0604020202020204" pitchFamily="34" charset="0"/>
              </a:rPr>
              <a:t>22A. 27D</a:t>
            </a:r>
          </a:p>
        </p:txBody>
      </p:sp>
      <p:pic>
        <p:nvPicPr>
          <p:cNvPr id="2" name="Picture 1">
            <a:extLst>
              <a:ext uri="{FF2B5EF4-FFF2-40B4-BE49-F238E27FC236}">
                <a16:creationId xmlns:a16="http://schemas.microsoft.com/office/drawing/2014/main" id="{1E47B3E9-32C7-460C-83AA-85010AE638D6}"/>
              </a:ext>
            </a:extLst>
          </p:cNvPr>
          <p:cNvPicPr>
            <a:picLocks noChangeAspect="1"/>
          </p:cNvPicPr>
          <p:nvPr/>
        </p:nvPicPr>
        <p:blipFill>
          <a:blip r:embed="rId3"/>
          <a:stretch>
            <a:fillRect/>
          </a:stretch>
        </p:blipFill>
        <p:spPr>
          <a:xfrm>
            <a:off x="0" y="-31653"/>
            <a:ext cx="9144000" cy="2901462"/>
          </a:xfrm>
          <a:prstGeom prst="rect">
            <a:avLst/>
          </a:prstGeom>
        </p:spPr>
      </p:pic>
      <p:pic>
        <p:nvPicPr>
          <p:cNvPr id="4" name="Picture 3" descr="Text&#10;&#10;Description automatically generated">
            <a:extLst>
              <a:ext uri="{FF2B5EF4-FFF2-40B4-BE49-F238E27FC236}">
                <a16:creationId xmlns:a16="http://schemas.microsoft.com/office/drawing/2014/main" id="{F5F3A55D-E140-4D97-ABD7-407565ABEA37}"/>
              </a:ext>
            </a:extLst>
          </p:cNvPr>
          <p:cNvPicPr>
            <a:picLocks noChangeAspect="1"/>
          </p:cNvPicPr>
          <p:nvPr/>
        </p:nvPicPr>
        <p:blipFill>
          <a:blip r:embed="rId4"/>
          <a:stretch>
            <a:fillRect/>
          </a:stretch>
        </p:blipFill>
        <p:spPr>
          <a:xfrm>
            <a:off x="1160749" y="2979248"/>
            <a:ext cx="7983251" cy="2192784"/>
          </a:xfrm>
          <a:prstGeom prst="rect">
            <a:avLst/>
          </a:prstGeom>
        </p:spPr>
      </p:pic>
    </p:spTree>
    <p:extLst>
      <p:ext uri="{BB962C8B-B14F-4D97-AF65-F5344CB8AC3E}">
        <p14:creationId xmlns:p14="http://schemas.microsoft.com/office/powerpoint/2010/main" val="2407197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C</a:t>
            </a:r>
          </a:p>
        </p:txBody>
      </p:sp>
      <p:pic>
        <p:nvPicPr>
          <p:cNvPr id="4" name="Picture 3">
            <a:extLst>
              <a:ext uri="{FF2B5EF4-FFF2-40B4-BE49-F238E27FC236}">
                <a16:creationId xmlns:a16="http://schemas.microsoft.com/office/drawing/2014/main" id="{296ACB86-5C82-4CB2-9C7E-3FEAEA406FB0}"/>
              </a:ext>
            </a:extLst>
          </p:cNvPr>
          <p:cNvPicPr>
            <a:picLocks noChangeAspect="1"/>
          </p:cNvPicPr>
          <p:nvPr/>
        </p:nvPicPr>
        <p:blipFill>
          <a:blip r:embed="rId3"/>
          <a:stretch>
            <a:fillRect/>
          </a:stretch>
        </p:blipFill>
        <p:spPr>
          <a:xfrm>
            <a:off x="0" y="0"/>
            <a:ext cx="8714800" cy="2232212"/>
          </a:xfrm>
          <a:prstGeom prst="rect">
            <a:avLst/>
          </a:prstGeom>
        </p:spPr>
      </p:pic>
    </p:spTree>
    <p:extLst>
      <p:ext uri="{BB962C8B-B14F-4D97-AF65-F5344CB8AC3E}">
        <p14:creationId xmlns:p14="http://schemas.microsoft.com/office/powerpoint/2010/main" val="6015407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Y05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3296824608"/>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D</a:t>
            </a:r>
          </a:p>
        </p:txBody>
      </p:sp>
      <p:pic>
        <p:nvPicPr>
          <p:cNvPr id="2" name="Picture 1">
            <a:extLst>
              <a:ext uri="{FF2B5EF4-FFF2-40B4-BE49-F238E27FC236}">
                <a16:creationId xmlns:a16="http://schemas.microsoft.com/office/drawing/2014/main" id="{53C94142-21ED-49EC-89B0-080E29447D24}"/>
              </a:ext>
            </a:extLst>
          </p:cNvPr>
          <p:cNvPicPr>
            <a:picLocks noChangeAspect="1"/>
          </p:cNvPicPr>
          <p:nvPr/>
        </p:nvPicPr>
        <p:blipFill>
          <a:blip r:embed="rId3"/>
          <a:stretch>
            <a:fillRect/>
          </a:stretch>
        </p:blipFill>
        <p:spPr>
          <a:xfrm>
            <a:off x="0" y="-1"/>
            <a:ext cx="8779023" cy="1983545"/>
          </a:xfrm>
          <a:prstGeom prst="rect">
            <a:avLst/>
          </a:prstGeom>
        </p:spPr>
      </p:pic>
    </p:spTree>
    <p:extLst>
      <p:ext uri="{BB962C8B-B14F-4D97-AF65-F5344CB8AC3E}">
        <p14:creationId xmlns:p14="http://schemas.microsoft.com/office/powerpoint/2010/main" val="15128883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B</a:t>
            </a:r>
          </a:p>
        </p:txBody>
      </p:sp>
      <p:pic>
        <p:nvPicPr>
          <p:cNvPr id="2" name="Picture 1">
            <a:extLst>
              <a:ext uri="{FF2B5EF4-FFF2-40B4-BE49-F238E27FC236}">
                <a16:creationId xmlns:a16="http://schemas.microsoft.com/office/drawing/2014/main" id="{49FDDE49-6FF2-43DC-986E-066B0811AF89}"/>
              </a:ext>
            </a:extLst>
          </p:cNvPr>
          <p:cNvPicPr>
            <a:picLocks noChangeAspect="1"/>
          </p:cNvPicPr>
          <p:nvPr/>
        </p:nvPicPr>
        <p:blipFill>
          <a:blip r:embed="rId3"/>
          <a:stretch>
            <a:fillRect/>
          </a:stretch>
        </p:blipFill>
        <p:spPr>
          <a:xfrm>
            <a:off x="0" y="0"/>
            <a:ext cx="6091024" cy="2152357"/>
          </a:xfrm>
          <a:prstGeom prst="rect">
            <a:avLst/>
          </a:prstGeom>
        </p:spPr>
      </p:pic>
    </p:spTree>
    <p:extLst>
      <p:ext uri="{BB962C8B-B14F-4D97-AF65-F5344CB8AC3E}">
        <p14:creationId xmlns:p14="http://schemas.microsoft.com/office/powerpoint/2010/main" val="42940540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B</a:t>
            </a:r>
          </a:p>
        </p:txBody>
      </p:sp>
      <p:pic>
        <p:nvPicPr>
          <p:cNvPr id="2" name="Picture 1">
            <a:extLst>
              <a:ext uri="{FF2B5EF4-FFF2-40B4-BE49-F238E27FC236}">
                <a16:creationId xmlns:a16="http://schemas.microsoft.com/office/drawing/2014/main" id="{03246035-C142-43BF-A889-BCFD829B48E1}"/>
              </a:ext>
            </a:extLst>
          </p:cNvPr>
          <p:cNvPicPr>
            <a:picLocks noChangeAspect="1"/>
          </p:cNvPicPr>
          <p:nvPr/>
        </p:nvPicPr>
        <p:blipFill>
          <a:blip r:embed="rId3"/>
          <a:stretch>
            <a:fillRect/>
          </a:stretch>
        </p:blipFill>
        <p:spPr>
          <a:xfrm>
            <a:off x="173428" y="194442"/>
            <a:ext cx="6715125" cy="2162175"/>
          </a:xfrm>
          <a:prstGeom prst="rect">
            <a:avLst/>
          </a:prstGeom>
        </p:spPr>
      </p:pic>
    </p:spTree>
    <p:extLst>
      <p:ext uri="{BB962C8B-B14F-4D97-AF65-F5344CB8AC3E}">
        <p14:creationId xmlns:p14="http://schemas.microsoft.com/office/powerpoint/2010/main" val="4389389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E</a:t>
            </a:r>
          </a:p>
        </p:txBody>
      </p:sp>
      <p:pic>
        <p:nvPicPr>
          <p:cNvPr id="2" name="Picture 1">
            <a:extLst>
              <a:ext uri="{FF2B5EF4-FFF2-40B4-BE49-F238E27FC236}">
                <a16:creationId xmlns:a16="http://schemas.microsoft.com/office/drawing/2014/main" id="{BA96DC41-3CEF-4073-B880-DC786A62FC02}"/>
              </a:ext>
            </a:extLst>
          </p:cNvPr>
          <p:cNvPicPr>
            <a:picLocks noChangeAspect="1"/>
          </p:cNvPicPr>
          <p:nvPr/>
        </p:nvPicPr>
        <p:blipFill>
          <a:blip r:embed="rId3"/>
          <a:stretch>
            <a:fillRect/>
          </a:stretch>
        </p:blipFill>
        <p:spPr>
          <a:xfrm>
            <a:off x="0" y="0"/>
            <a:ext cx="6756934" cy="2278966"/>
          </a:xfrm>
          <a:prstGeom prst="rect">
            <a:avLst/>
          </a:prstGeom>
        </p:spPr>
      </p:pic>
    </p:spTree>
    <p:extLst>
      <p:ext uri="{BB962C8B-B14F-4D97-AF65-F5344CB8AC3E}">
        <p14:creationId xmlns:p14="http://schemas.microsoft.com/office/powerpoint/2010/main" val="27039740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B</a:t>
            </a:r>
          </a:p>
        </p:txBody>
      </p:sp>
      <p:pic>
        <p:nvPicPr>
          <p:cNvPr id="2" name="Picture 1">
            <a:extLst>
              <a:ext uri="{FF2B5EF4-FFF2-40B4-BE49-F238E27FC236}">
                <a16:creationId xmlns:a16="http://schemas.microsoft.com/office/drawing/2014/main" id="{C9BB433B-7EEC-46ED-8B39-7251870A740A}"/>
              </a:ext>
            </a:extLst>
          </p:cNvPr>
          <p:cNvPicPr>
            <a:picLocks noChangeAspect="1"/>
          </p:cNvPicPr>
          <p:nvPr/>
        </p:nvPicPr>
        <p:blipFill>
          <a:blip r:embed="rId3"/>
          <a:stretch>
            <a:fillRect/>
          </a:stretch>
        </p:blipFill>
        <p:spPr>
          <a:xfrm>
            <a:off x="0" y="0"/>
            <a:ext cx="6238875" cy="1485900"/>
          </a:xfrm>
          <a:prstGeom prst="rect">
            <a:avLst/>
          </a:prstGeom>
        </p:spPr>
      </p:pic>
    </p:spTree>
    <p:extLst>
      <p:ext uri="{BB962C8B-B14F-4D97-AF65-F5344CB8AC3E}">
        <p14:creationId xmlns:p14="http://schemas.microsoft.com/office/powerpoint/2010/main" val="21123328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err="1">
                <a:latin typeface="Arial" panose="020B0604020202020204" pitchFamily="34" charset="0"/>
                <a:cs typeface="Arial" panose="020B0604020202020204" pitchFamily="34" charset="0"/>
              </a:rPr>
              <a:t>Tốt</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nghiệp</a:t>
            </a:r>
            <a:r>
              <a:rPr lang="en-US" sz="5000" b="1">
                <a:latin typeface="Arial" panose="020B0604020202020204" pitchFamily="34" charset="0"/>
                <a:cs typeface="Arial" panose="020B0604020202020204" pitchFamily="34" charset="0"/>
              </a:rPr>
              <a:t> Y05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846214735"/>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C</a:t>
            </a:r>
          </a:p>
        </p:txBody>
      </p:sp>
      <p:pic>
        <p:nvPicPr>
          <p:cNvPr id="2" name="Picture 1">
            <a:extLst>
              <a:ext uri="{FF2B5EF4-FFF2-40B4-BE49-F238E27FC236}">
                <a16:creationId xmlns:a16="http://schemas.microsoft.com/office/drawing/2014/main" id="{01275496-11D9-43DA-98B8-4A161E09A662}"/>
              </a:ext>
            </a:extLst>
          </p:cNvPr>
          <p:cNvPicPr>
            <a:picLocks noChangeAspect="1"/>
          </p:cNvPicPr>
          <p:nvPr/>
        </p:nvPicPr>
        <p:blipFill>
          <a:blip r:embed="rId3"/>
          <a:stretch>
            <a:fillRect/>
          </a:stretch>
        </p:blipFill>
        <p:spPr>
          <a:xfrm>
            <a:off x="0" y="0"/>
            <a:ext cx="7305675" cy="2647950"/>
          </a:xfrm>
          <a:prstGeom prst="rect">
            <a:avLst/>
          </a:prstGeom>
        </p:spPr>
      </p:pic>
    </p:spTree>
    <p:extLst>
      <p:ext uri="{BB962C8B-B14F-4D97-AF65-F5344CB8AC3E}">
        <p14:creationId xmlns:p14="http://schemas.microsoft.com/office/powerpoint/2010/main" val="16154583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C</a:t>
            </a:r>
          </a:p>
        </p:txBody>
      </p:sp>
      <p:pic>
        <p:nvPicPr>
          <p:cNvPr id="2" name="Picture 1">
            <a:extLst>
              <a:ext uri="{FF2B5EF4-FFF2-40B4-BE49-F238E27FC236}">
                <a16:creationId xmlns:a16="http://schemas.microsoft.com/office/drawing/2014/main" id="{756BC0C8-89A4-4919-BC7B-1348D9E3B8E9}"/>
              </a:ext>
            </a:extLst>
          </p:cNvPr>
          <p:cNvPicPr>
            <a:picLocks noChangeAspect="1"/>
          </p:cNvPicPr>
          <p:nvPr/>
        </p:nvPicPr>
        <p:blipFill>
          <a:blip r:embed="rId3"/>
          <a:stretch>
            <a:fillRect/>
          </a:stretch>
        </p:blipFill>
        <p:spPr>
          <a:xfrm>
            <a:off x="0" y="0"/>
            <a:ext cx="6591300" cy="2628900"/>
          </a:xfrm>
          <a:prstGeom prst="rect">
            <a:avLst/>
          </a:prstGeom>
        </p:spPr>
      </p:pic>
    </p:spTree>
    <p:extLst>
      <p:ext uri="{BB962C8B-B14F-4D97-AF65-F5344CB8AC3E}">
        <p14:creationId xmlns:p14="http://schemas.microsoft.com/office/powerpoint/2010/main" val="26915515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B</a:t>
            </a:r>
          </a:p>
        </p:txBody>
      </p:sp>
      <p:pic>
        <p:nvPicPr>
          <p:cNvPr id="4" name="Picture 3">
            <a:extLst>
              <a:ext uri="{FF2B5EF4-FFF2-40B4-BE49-F238E27FC236}">
                <a16:creationId xmlns:a16="http://schemas.microsoft.com/office/drawing/2014/main" id="{FD641738-1C65-41DC-AA39-2983E39C19D3}"/>
              </a:ext>
            </a:extLst>
          </p:cNvPr>
          <p:cNvPicPr>
            <a:picLocks noChangeAspect="1"/>
          </p:cNvPicPr>
          <p:nvPr/>
        </p:nvPicPr>
        <p:blipFill>
          <a:blip r:embed="rId3"/>
          <a:stretch>
            <a:fillRect/>
          </a:stretch>
        </p:blipFill>
        <p:spPr>
          <a:xfrm>
            <a:off x="0" y="-31653"/>
            <a:ext cx="5276850" cy="1028700"/>
          </a:xfrm>
          <a:prstGeom prst="rect">
            <a:avLst/>
          </a:prstGeom>
        </p:spPr>
      </p:pic>
      <p:pic>
        <p:nvPicPr>
          <p:cNvPr id="5" name="Picture 4">
            <a:extLst>
              <a:ext uri="{FF2B5EF4-FFF2-40B4-BE49-F238E27FC236}">
                <a16:creationId xmlns:a16="http://schemas.microsoft.com/office/drawing/2014/main" id="{E8B439BA-2CC4-4126-A2EF-0C365451BE1E}"/>
              </a:ext>
            </a:extLst>
          </p:cNvPr>
          <p:cNvPicPr>
            <a:picLocks noChangeAspect="1"/>
          </p:cNvPicPr>
          <p:nvPr/>
        </p:nvPicPr>
        <p:blipFill>
          <a:blip r:embed="rId4"/>
          <a:stretch>
            <a:fillRect/>
          </a:stretch>
        </p:blipFill>
        <p:spPr>
          <a:xfrm>
            <a:off x="0" y="997047"/>
            <a:ext cx="3962400" cy="1400175"/>
          </a:xfrm>
          <a:prstGeom prst="rect">
            <a:avLst/>
          </a:prstGeom>
        </p:spPr>
      </p:pic>
    </p:spTree>
    <p:extLst>
      <p:ext uri="{BB962C8B-B14F-4D97-AF65-F5344CB8AC3E}">
        <p14:creationId xmlns:p14="http://schemas.microsoft.com/office/powerpoint/2010/main" val="1137673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787153"/>
            <a:ext cx="9144000" cy="1876405"/>
          </a:xfrm>
        </p:spPr>
        <p:txBody>
          <a:bodyPr>
            <a:normAutofit/>
          </a:bodyPr>
          <a:lstStyle/>
          <a:p>
            <a:pPr algn="l"/>
            <a:r>
              <a:rPr lang="en-US" sz="2000">
                <a:latin typeface="Arial" panose="020B0604020202020204" pitchFamily="34" charset="0"/>
                <a:cs typeface="Arial" panose="020B0604020202020204" pitchFamily="34" charset="0"/>
              </a:rPr>
              <a:t>D </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bán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hẹp</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lên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kế</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hoạch</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mổ</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Hẹp</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thì</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mổ</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bán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khẩn</a:t>
            </a:r>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EDCBF50-E909-4651-8179-B7F6D030B667}"/>
              </a:ext>
            </a:extLst>
          </p:cNvPr>
          <p:cNvPicPr>
            <a:picLocks noChangeAspect="1"/>
          </p:cNvPicPr>
          <p:nvPr/>
        </p:nvPicPr>
        <p:blipFill>
          <a:blip r:embed="rId3"/>
          <a:stretch>
            <a:fillRect/>
          </a:stretch>
        </p:blipFill>
        <p:spPr>
          <a:xfrm>
            <a:off x="140636" y="0"/>
            <a:ext cx="7899152" cy="4128247"/>
          </a:xfrm>
          <a:prstGeom prst="rect">
            <a:avLst/>
          </a:prstGeom>
        </p:spPr>
      </p:pic>
    </p:spTree>
    <p:extLst>
      <p:ext uri="{BB962C8B-B14F-4D97-AF65-F5344CB8AC3E}">
        <p14:creationId xmlns:p14="http://schemas.microsoft.com/office/powerpoint/2010/main" val="13696454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C</a:t>
            </a:r>
          </a:p>
        </p:txBody>
      </p:sp>
      <p:pic>
        <p:nvPicPr>
          <p:cNvPr id="2" name="Picture 1">
            <a:extLst>
              <a:ext uri="{FF2B5EF4-FFF2-40B4-BE49-F238E27FC236}">
                <a16:creationId xmlns:a16="http://schemas.microsoft.com/office/drawing/2014/main" id="{A0A30A7B-623F-4301-8F54-F19A823CAB5D}"/>
              </a:ext>
            </a:extLst>
          </p:cNvPr>
          <p:cNvPicPr>
            <a:picLocks noChangeAspect="1"/>
          </p:cNvPicPr>
          <p:nvPr/>
        </p:nvPicPr>
        <p:blipFill>
          <a:blip r:embed="rId3"/>
          <a:stretch>
            <a:fillRect/>
          </a:stretch>
        </p:blipFill>
        <p:spPr>
          <a:xfrm>
            <a:off x="0" y="0"/>
            <a:ext cx="6572250" cy="2524125"/>
          </a:xfrm>
          <a:prstGeom prst="rect">
            <a:avLst/>
          </a:prstGeom>
        </p:spPr>
      </p:pic>
    </p:spTree>
    <p:extLst>
      <p:ext uri="{BB962C8B-B14F-4D97-AF65-F5344CB8AC3E}">
        <p14:creationId xmlns:p14="http://schemas.microsoft.com/office/powerpoint/2010/main" val="6427096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Y3-Y15</a:t>
            </a:r>
          </a:p>
        </p:txBody>
      </p:sp>
    </p:spTree>
    <p:extLst>
      <p:ext uri="{BB962C8B-B14F-4D97-AF65-F5344CB8AC3E}">
        <p14:creationId xmlns:p14="http://schemas.microsoft.com/office/powerpoint/2010/main" val="2886120708"/>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D</a:t>
            </a:r>
          </a:p>
        </p:txBody>
      </p:sp>
      <p:pic>
        <p:nvPicPr>
          <p:cNvPr id="2" name="Picture 1">
            <a:extLst>
              <a:ext uri="{FF2B5EF4-FFF2-40B4-BE49-F238E27FC236}">
                <a16:creationId xmlns:a16="http://schemas.microsoft.com/office/drawing/2014/main" id="{0C11FC4C-0590-43D5-AA62-825804175E84}"/>
              </a:ext>
            </a:extLst>
          </p:cNvPr>
          <p:cNvPicPr>
            <a:picLocks noChangeAspect="1"/>
          </p:cNvPicPr>
          <p:nvPr/>
        </p:nvPicPr>
        <p:blipFill>
          <a:blip r:embed="rId3"/>
          <a:stretch>
            <a:fillRect/>
          </a:stretch>
        </p:blipFill>
        <p:spPr>
          <a:xfrm>
            <a:off x="0" y="194442"/>
            <a:ext cx="8616419" cy="2042321"/>
          </a:xfrm>
          <a:prstGeom prst="rect">
            <a:avLst/>
          </a:prstGeom>
        </p:spPr>
      </p:pic>
    </p:spTree>
    <p:extLst>
      <p:ext uri="{BB962C8B-B14F-4D97-AF65-F5344CB8AC3E}">
        <p14:creationId xmlns:p14="http://schemas.microsoft.com/office/powerpoint/2010/main" val="14020703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E</a:t>
            </a:r>
          </a:p>
        </p:txBody>
      </p:sp>
      <p:pic>
        <p:nvPicPr>
          <p:cNvPr id="2" name="Picture 1">
            <a:extLst>
              <a:ext uri="{FF2B5EF4-FFF2-40B4-BE49-F238E27FC236}">
                <a16:creationId xmlns:a16="http://schemas.microsoft.com/office/drawing/2014/main" id="{2DB7B621-F8D5-47F0-B204-3195FBD17E07}"/>
              </a:ext>
            </a:extLst>
          </p:cNvPr>
          <p:cNvPicPr>
            <a:picLocks noChangeAspect="1"/>
          </p:cNvPicPr>
          <p:nvPr/>
        </p:nvPicPr>
        <p:blipFill>
          <a:blip r:embed="rId3"/>
          <a:stretch>
            <a:fillRect/>
          </a:stretch>
        </p:blipFill>
        <p:spPr>
          <a:xfrm>
            <a:off x="0" y="0"/>
            <a:ext cx="8826620" cy="2110154"/>
          </a:xfrm>
          <a:prstGeom prst="rect">
            <a:avLst/>
          </a:prstGeom>
        </p:spPr>
      </p:pic>
    </p:spTree>
    <p:extLst>
      <p:ext uri="{BB962C8B-B14F-4D97-AF65-F5344CB8AC3E}">
        <p14:creationId xmlns:p14="http://schemas.microsoft.com/office/powerpoint/2010/main" val="24358033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C   </a:t>
            </a:r>
          </a:p>
        </p:txBody>
      </p:sp>
      <p:pic>
        <p:nvPicPr>
          <p:cNvPr id="2" name="Picture 1">
            <a:extLst>
              <a:ext uri="{FF2B5EF4-FFF2-40B4-BE49-F238E27FC236}">
                <a16:creationId xmlns:a16="http://schemas.microsoft.com/office/drawing/2014/main" id="{A6DFA440-6033-4317-9080-88CAFDA08909}"/>
              </a:ext>
            </a:extLst>
          </p:cNvPr>
          <p:cNvPicPr>
            <a:picLocks noChangeAspect="1"/>
          </p:cNvPicPr>
          <p:nvPr/>
        </p:nvPicPr>
        <p:blipFill>
          <a:blip r:embed="rId3"/>
          <a:stretch>
            <a:fillRect/>
          </a:stretch>
        </p:blipFill>
        <p:spPr>
          <a:xfrm>
            <a:off x="0" y="0"/>
            <a:ext cx="7629525" cy="2085975"/>
          </a:xfrm>
          <a:prstGeom prst="rect">
            <a:avLst/>
          </a:prstGeom>
        </p:spPr>
      </p:pic>
    </p:spTree>
    <p:extLst>
      <p:ext uri="{BB962C8B-B14F-4D97-AF65-F5344CB8AC3E}">
        <p14:creationId xmlns:p14="http://schemas.microsoft.com/office/powerpoint/2010/main" val="38218850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Y3-RHM15</a:t>
            </a:r>
          </a:p>
        </p:txBody>
      </p:sp>
    </p:spTree>
    <p:extLst>
      <p:ext uri="{BB962C8B-B14F-4D97-AF65-F5344CB8AC3E}">
        <p14:creationId xmlns:p14="http://schemas.microsoft.com/office/powerpoint/2010/main" val="3692580190"/>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95874"/>
            <a:ext cx="9144000" cy="1567684"/>
          </a:xfrm>
        </p:spPr>
        <p:txBody>
          <a:bodyPr>
            <a:normAutofit/>
          </a:bodyPr>
          <a:lstStyle/>
          <a:p>
            <a:pPr algn="l"/>
            <a:r>
              <a:rPr lang="en-US" sz="2000">
                <a:latin typeface="Arial" panose="020B0604020202020204" pitchFamily="34" charset="0"/>
                <a:cs typeface="Arial" panose="020B0604020202020204" pitchFamily="34" charset="0"/>
              </a:rPr>
              <a:t>9A, 27B, 44E</a:t>
            </a:r>
          </a:p>
        </p:txBody>
      </p:sp>
      <p:pic>
        <p:nvPicPr>
          <p:cNvPr id="2" name="Picture 1">
            <a:extLst>
              <a:ext uri="{FF2B5EF4-FFF2-40B4-BE49-F238E27FC236}">
                <a16:creationId xmlns:a16="http://schemas.microsoft.com/office/drawing/2014/main" id="{83C6577C-3E59-4067-821F-203262B35253}"/>
              </a:ext>
            </a:extLst>
          </p:cNvPr>
          <p:cNvPicPr>
            <a:picLocks noChangeAspect="1"/>
          </p:cNvPicPr>
          <p:nvPr/>
        </p:nvPicPr>
        <p:blipFill>
          <a:blip r:embed="rId3"/>
          <a:stretch>
            <a:fillRect/>
          </a:stretch>
        </p:blipFill>
        <p:spPr>
          <a:xfrm>
            <a:off x="0" y="0"/>
            <a:ext cx="5505450" cy="1905000"/>
          </a:xfrm>
          <a:prstGeom prst="rect">
            <a:avLst/>
          </a:prstGeom>
        </p:spPr>
      </p:pic>
      <p:pic>
        <p:nvPicPr>
          <p:cNvPr id="4" name="Picture 3">
            <a:extLst>
              <a:ext uri="{FF2B5EF4-FFF2-40B4-BE49-F238E27FC236}">
                <a16:creationId xmlns:a16="http://schemas.microsoft.com/office/drawing/2014/main" id="{C517295B-F26C-4228-9FCC-7ED91D4645BF}"/>
              </a:ext>
            </a:extLst>
          </p:cNvPr>
          <p:cNvPicPr>
            <a:picLocks noChangeAspect="1"/>
          </p:cNvPicPr>
          <p:nvPr/>
        </p:nvPicPr>
        <p:blipFill>
          <a:blip r:embed="rId4"/>
          <a:stretch>
            <a:fillRect/>
          </a:stretch>
        </p:blipFill>
        <p:spPr>
          <a:xfrm>
            <a:off x="0" y="1838325"/>
            <a:ext cx="6962775" cy="1657350"/>
          </a:xfrm>
          <a:prstGeom prst="rect">
            <a:avLst/>
          </a:prstGeom>
        </p:spPr>
      </p:pic>
      <p:pic>
        <p:nvPicPr>
          <p:cNvPr id="5" name="Picture 4">
            <a:extLst>
              <a:ext uri="{FF2B5EF4-FFF2-40B4-BE49-F238E27FC236}">
                <a16:creationId xmlns:a16="http://schemas.microsoft.com/office/drawing/2014/main" id="{22304901-1FBA-4995-BF4C-E453F3AF62FF}"/>
              </a:ext>
            </a:extLst>
          </p:cNvPr>
          <p:cNvPicPr>
            <a:picLocks noChangeAspect="1"/>
          </p:cNvPicPr>
          <p:nvPr/>
        </p:nvPicPr>
        <p:blipFill>
          <a:blip r:embed="rId5"/>
          <a:stretch>
            <a:fillRect/>
          </a:stretch>
        </p:blipFill>
        <p:spPr>
          <a:xfrm>
            <a:off x="4763" y="3495674"/>
            <a:ext cx="6819900" cy="1600200"/>
          </a:xfrm>
          <a:prstGeom prst="rect">
            <a:avLst/>
          </a:prstGeom>
        </p:spPr>
      </p:pic>
    </p:spTree>
    <p:extLst>
      <p:ext uri="{BB962C8B-B14F-4D97-AF65-F5344CB8AC3E}">
        <p14:creationId xmlns:p14="http://schemas.microsoft.com/office/powerpoint/2010/main" val="4373799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Y3-YHCT 15</a:t>
            </a:r>
          </a:p>
        </p:txBody>
      </p:sp>
    </p:spTree>
    <p:extLst>
      <p:ext uri="{BB962C8B-B14F-4D97-AF65-F5344CB8AC3E}">
        <p14:creationId xmlns:p14="http://schemas.microsoft.com/office/powerpoint/2010/main" val="1799076976"/>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C</a:t>
            </a:r>
          </a:p>
        </p:txBody>
      </p:sp>
      <p:pic>
        <p:nvPicPr>
          <p:cNvPr id="2" name="Picture 1">
            <a:extLst>
              <a:ext uri="{FF2B5EF4-FFF2-40B4-BE49-F238E27FC236}">
                <a16:creationId xmlns:a16="http://schemas.microsoft.com/office/drawing/2014/main" id="{1671125E-BDA5-49D6-A61A-51630C45B3B2}"/>
              </a:ext>
            </a:extLst>
          </p:cNvPr>
          <p:cNvPicPr>
            <a:picLocks noChangeAspect="1"/>
          </p:cNvPicPr>
          <p:nvPr/>
        </p:nvPicPr>
        <p:blipFill>
          <a:blip r:embed="rId3"/>
          <a:stretch>
            <a:fillRect/>
          </a:stretch>
        </p:blipFill>
        <p:spPr>
          <a:xfrm>
            <a:off x="0" y="0"/>
            <a:ext cx="8201025" cy="2390775"/>
          </a:xfrm>
          <a:prstGeom prst="rect">
            <a:avLst/>
          </a:prstGeom>
        </p:spPr>
      </p:pic>
    </p:spTree>
    <p:extLst>
      <p:ext uri="{BB962C8B-B14F-4D97-AF65-F5344CB8AC3E}">
        <p14:creationId xmlns:p14="http://schemas.microsoft.com/office/powerpoint/2010/main" val="20686642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E</a:t>
            </a:r>
          </a:p>
        </p:txBody>
      </p:sp>
      <p:pic>
        <p:nvPicPr>
          <p:cNvPr id="4" name="Picture 3">
            <a:extLst>
              <a:ext uri="{FF2B5EF4-FFF2-40B4-BE49-F238E27FC236}">
                <a16:creationId xmlns:a16="http://schemas.microsoft.com/office/drawing/2014/main" id="{4E1D7DA4-92FC-4648-A68E-1552447FB017}"/>
              </a:ext>
            </a:extLst>
          </p:cNvPr>
          <p:cNvPicPr>
            <a:picLocks noChangeAspect="1"/>
          </p:cNvPicPr>
          <p:nvPr/>
        </p:nvPicPr>
        <p:blipFill>
          <a:blip r:embed="rId3"/>
          <a:stretch>
            <a:fillRect/>
          </a:stretch>
        </p:blipFill>
        <p:spPr>
          <a:xfrm>
            <a:off x="0" y="0"/>
            <a:ext cx="8917354" cy="2133600"/>
          </a:xfrm>
          <a:prstGeom prst="rect">
            <a:avLst/>
          </a:prstGeom>
        </p:spPr>
      </p:pic>
    </p:spTree>
    <p:extLst>
      <p:ext uri="{BB962C8B-B14F-4D97-AF65-F5344CB8AC3E}">
        <p14:creationId xmlns:p14="http://schemas.microsoft.com/office/powerpoint/2010/main" val="3403276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A</a:t>
            </a:r>
          </a:p>
        </p:txBody>
      </p:sp>
      <p:pic>
        <p:nvPicPr>
          <p:cNvPr id="4" name="Picture 3">
            <a:extLst>
              <a:ext uri="{FF2B5EF4-FFF2-40B4-BE49-F238E27FC236}">
                <a16:creationId xmlns:a16="http://schemas.microsoft.com/office/drawing/2014/main" id="{4B56065C-F836-4F6A-B98F-B7B232EB86B3}"/>
              </a:ext>
            </a:extLst>
          </p:cNvPr>
          <p:cNvPicPr>
            <a:picLocks noChangeAspect="1"/>
          </p:cNvPicPr>
          <p:nvPr/>
        </p:nvPicPr>
        <p:blipFill rotWithShape="1">
          <a:blip r:embed="rId3"/>
          <a:srcRect b="83032"/>
          <a:stretch/>
        </p:blipFill>
        <p:spPr>
          <a:xfrm>
            <a:off x="165421" y="0"/>
            <a:ext cx="8529169" cy="884151"/>
          </a:xfrm>
          <a:prstGeom prst="rect">
            <a:avLst/>
          </a:prstGeom>
        </p:spPr>
      </p:pic>
      <p:pic>
        <p:nvPicPr>
          <p:cNvPr id="5" name="Picture 4">
            <a:extLst>
              <a:ext uri="{FF2B5EF4-FFF2-40B4-BE49-F238E27FC236}">
                <a16:creationId xmlns:a16="http://schemas.microsoft.com/office/drawing/2014/main" id="{1F59EAFC-60AD-4330-8F6E-C27EFD2E0031}"/>
              </a:ext>
            </a:extLst>
          </p:cNvPr>
          <p:cNvPicPr>
            <a:picLocks noChangeAspect="1"/>
          </p:cNvPicPr>
          <p:nvPr/>
        </p:nvPicPr>
        <p:blipFill rotWithShape="1">
          <a:blip r:embed="rId3"/>
          <a:srcRect t="78581"/>
          <a:stretch/>
        </p:blipFill>
        <p:spPr>
          <a:xfrm>
            <a:off x="307414" y="632012"/>
            <a:ext cx="8529171" cy="1116105"/>
          </a:xfrm>
          <a:prstGeom prst="rect">
            <a:avLst/>
          </a:prstGeom>
        </p:spPr>
      </p:pic>
    </p:spTree>
    <p:extLst>
      <p:ext uri="{BB962C8B-B14F-4D97-AF65-F5344CB8AC3E}">
        <p14:creationId xmlns:p14="http://schemas.microsoft.com/office/powerpoint/2010/main" val="2930311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2" name="Picture 1">
            <a:extLst>
              <a:ext uri="{FF2B5EF4-FFF2-40B4-BE49-F238E27FC236}">
                <a16:creationId xmlns:a16="http://schemas.microsoft.com/office/drawing/2014/main" id="{70347883-0339-4A11-905C-94413E5FBE22}"/>
              </a:ext>
            </a:extLst>
          </p:cNvPr>
          <p:cNvPicPr>
            <a:picLocks noChangeAspect="1"/>
          </p:cNvPicPr>
          <p:nvPr/>
        </p:nvPicPr>
        <p:blipFill>
          <a:blip r:embed="rId3"/>
          <a:stretch>
            <a:fillRect/>
          </a:stretch>
        </p:blipFill>
        <p:spPr>
          <a:xfrm>
            <a:off x="0" y="0"/>
            <a:ext cx="9048750" cy="2305050"/>
          </a:xfrm>
          <a:prstGeom prst="rect">
            <a:avLst/>
          </a:prstGeom>
        </p:spPr>
      </p:pic>
    </p:spTree>
    <p:extLst>
      <p:ext uri="{BB962C8B-B14F-4D97-AF65-F5344CB8AC3E}">
        <p14:creationId xmlns:p14="http://schemas.microsoft.com/office/powerpoint/2010/main" val="2468680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C </a:t>
            </a:r>
          </a:p>
        </p:txBody>
      </p:sp>
      <p:pic>
        <p:nvPicPr>
          <p:cNvPr id="2" name="Picture 1">
            <a:extLst>
              <a:ext uri="{FF2B5EF4-FFF2-40B4-BE49-F238E27FC236}">
                <a16:creationId xmlns:a16="http://schemas.microsoft.com/office/drawing/2014/main" id="{E4AAFA72-F8FE-417B-B7F3-3CD5EF6563F9}"/>
              </a:ext>
            </a:extLst>
          </p:cNvPr>
          <p:cNvPicPr>
            <a:picLocks noChangeAspect="1"/>
          </p:cNvPicPr>
          <p:nvPr/>
        </p:nvPicPr>
        <p:blipFill>
          <a:blip r:embed="rId3"/>
          <a:stretch>
            <a:fillRect/>
          </a:stretch>
        </p:blipFill>
        <p:spPr>
          <a:xfrm>
            <a:off x="99500" y="0"/>
            <a:ext cx="7791450" cy="1943100"/>
          </a:xfrm>
          <a:prstGeom prst="rect">
            <a:avLst/>
          </a:prstGeom>
        </p:spPr>
      </p:pic>
    </p:spTree>
    <p:extLst>
      <p:ext uri="{BB962C8B-B14F-4D97-AF65-F5344CB8AC3E}">
        <p14:creationId xmlns:p14="http://schemas.microsoft.com/office/powerpoint/2010/main" val="17110249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B  </a:t>
            </a:r>
          </a:p>
        </p:txBody>
      </p:sp>
      <p:pic>
        <p:nvPicPr>
          <p:cNvPr id="2" name="Picture 1">
            <a:extLst>
              <a:ext uri="{FF2B5EF4-FFF2-40B4-BE49-F238E27FC236}">
                <a16:creationId xmlns:a16="http://schemas.microsoft.com/office/drawing/2014/main" id="{49946274-328E-4DE3-855E-CD3913FDB4F3}"/>
              </a:ext>
            </a:extLst>
          </p:cNvPr>
          <p:cNvPicPr>
            <a:picLocks noChangeAspect="1"/>
          </p:cNvPicPr>
          <p:nvPr/>
        </p:nvPicPr>
        <p:blipFill>
          <a:blip r:embed="rId3"/>
          <a:stretch>
            <a:fillRect/>
          </a:stretch>
        </p:blipFill>
        <p:spPr>
          <a:xfrm>
            <a:off x="0" y="-19051"/>
            <a:ext cx="9010650" cy="3448050"/>
          </a:xfrm>
          <a:prstGeom prst="rect">
            <a:avLst/>
          </a:prstGeom>
        </p:spPr>
      </p:pic>
    </p:spTree>
    <p:extLst>
      <p:ext uri="{BB962C8B-B14F-4D97-AF65-F5344CB8AC3E}">
        <p14:creationId xmlns:p14="http://schemas.microsoft.com/office/powerpoint/2010/main" val="37914581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C</a:t>
            </a:r>
          </a:p>
        </p:txBody>
      </p:sp>
      <p:pic>
        <p:nvPicPr>
          <p:cNvPr id="4" name="Picture 3">
            <a:extLst>
              <a:ext uri="{FF2B5EF4-FFF2-40B4-BE49-F238E27FC236}">
                <a16:creationId xmlns:a16="http://schemas.microsoft.com/office/drawing/2014/main" id="{022A5D7B-FAE8-4210-905D-F4598BE351F7}"/>
              </a:ext>
            </a:extLst>
          </p:cNvPr>
          <p:cNvPicPr>
            <a:picLocks noChangeAspect="1"/>
          </p:cNvPicPr>
          <p:nvPr/>
        </p:nvPicPr>
        <p:blipFill>
          <a:blip r:embed="rId3"/>
          <a:stretch>
            <a:fillRect/>
          </a:stretch>
        </p:blipFill>
        <p:spPr>
          <a:xfrm>
            <a:off x="137526" y="0"/>
            <a:ext cx="8334375" cy="1714500"/>
          </a:xfrm>
          <a:prstGeom prst="rect">
            <a:avLst/>
          </a:prstGeom>
        </p:spPr>
      </p:pic>
    </p:spTree>
    <p:extLst>
      <p:ext uri="{BB962C8B-B14F-4D97-AF65-F5344CB8AC3E}">
        <p14:creationId xmlns:p14="http://schemas.microsoft.com/office/powerpoint/2010/main" val="14987634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505325"/>
            <a:ext cx="9144000" cy="2158233"/>
          </a:xfrm>
        </p:spPr>
        <p:txBody>
          <a:bodyPr>
            <a:normAutofit/>
          </a:bodyPr>
          <a:lstStyle/>
          <a:p>
            <a:pPr algn="l"/>
            <a:r>
              <a:rPr lang="en-US" sz="2000">
                <a:latin typeface="Arial" panose="020B0604020202020204" pitchFamily="34" charset="0"/>
                <a:cs typeface="Arial" panose="020B0604020202020204" pitchFamily="34" charset="0"/>
              </a:rPr>
              <a:t>C-D</a:t>
            </a:r>
          </a:p>
        </p:txBody>
      </p:sp>
      <p:pic>
        <p:nvPicPr>
          <p:cNvPr id="2" name="Picture 1">
            <a:extLst>
              <a:ext uri="{FF2B5EF4-FFF2-40B4-BE49-F238E27FC236}">
                <a16:creationId xmlns:a16="http://schemas.microsoft.com/office/drawing/2014/main" id="{0D072CD6-9A55-4D08-B795-698B5676FE98}"/>
              </a:ext>
            </a:extLst>
          </p:cNvPr>
          <p:cNvPicPr>
            <a:picLocks noChangeAspect="1"/>
          </p:cNvPicPr>
          <p:nvPr/>
        </p:nvPicPr>
        <p:blipFill>
          <a:blip r:embed="rId3"/>
          <a:stretch>
            <a:fillRect/>
          </a:stretch>
        </p:blipFill>
        <p:spPr>
          <a:xfrm>
            <a:off x="0" y="0"/>
            <a:ext cx="9144000" cy="4165704"/>
          </a:xfrm>
          <a:prstGeom prst="rect">
            <a:avLst/>
          </a:prstGeom>
        </p:spPr>
      </p:pic>
    </p:spTree>
    <p:extLst>
      <p:ext uri="{BB962C8B-B14F-4D97-AF65-F5344CB8AC3E}">
        <p14:creationId xmlns:p14="http://schemas.microsoft.com/office/powerpoint/2010/main" val="1856394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Y3-Y14 </a:t>
            </a:r>
            <a:r>
              <a:rPr lang="en-US" sz="5000" b="1" err="1">
                <a:latin typeface="Arial" panose="020B0604020202020204" pitchFamily="34" charset="0"/>
                <a:cs typeface="Arial" panose="020B0604020202020204" pitchFamily="34" charset="0"/>
              </a:rPr>
              <a:t>lần</a:t>
            </a:r>
            <a:r>
              <a:rPr lang="en-US" sz="5000" b="1">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3176671590"/>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088714"/>
            <a:ext cx="9144000" cy="2603419"/>
          </a:xfrm>
        </p:spPr>
        <p:txBody>
          <a:bodyPr>
            <a:normAutofit/>
          </a:bodyPr>
          <a:lstStyle/>
          <a:p>
            <a:pPr algn="l"/>
            <a:r>
              <a:rPr lang="en-US" sz="2000">
                <a:latin typeface="Arial" panose="020B0604020202020204" pitchFamily="34" charset="0"/>
                <a:cs typeface="Arial" panose="020B0604020202020204" pitchFamily="34" charset="0"/>
              </a:rPr>
              <a:t>A-D</a:t>
            </a:r>
          </a:p>
        </p:txBody>
      </p:sp>
      <p:pic>
        <p:nvPicPr>
          <p:cNvPr id="2" name="Picture 1">
            <a:extLst>
              <a:ext uri="{FF2B5EF4-FFF2-40B4-BE49-F238E27FC236}">
                <a16:creationId xmlns:a16="http://schemas.microsoft.com/office/drawing/2014/main" id="{06ADFDDA-4F9A-40C5-9F05-55F263EEB361}"/>
              </a:ext>
            </a:extLst>
          </p:cNvPr>
          <p:cNvPicPr>
            <a:picLocks noChangeAspect="1"/>
          </p:cNvPicPr>
          <p:nvPr/>
        </p:nvPicPr>
        <p:blipFill>
          <a:blip r:embed="rId3"/>
          <a:stretch>
            <a:fillRect/>
          </a:stretch>
        </p:blipFill>
        <p:spPr>
          <a:xfrm>
            <a:off x="0" y="0"/>
            <a:ext cx="5057775" cy="1133475"/>
          </a:xfrm>
          <a:prstGeom prst="rect">
            <a:avLst/>
          </a:prstGeom>
        </p:spPr>
      </p:pic>
      <p:pic>
        <p:nvPicPr>
          <p:cNvPr id="4" name="Picture 3">
            <a:extLst>
              <a:ext uri="{FF2B5EF4-FFF2-40B4-BE49-F238E27FC236}">
                <a16:creationId xmlns:a16="http://schemas.microsoft.com/office/drawing/2014/main" id="{5DBBD86C-AEEA-4965-94DC-33043761D2F5}"/>
              </a:ext>
            </a:extLst>
          </p:cNvPr>
          <p:cNvPicPr>
            <a:picLocks noChangeAspect="1"/>
          </p:cNvPicPr>
          <p:nvPr/>
        </p:nvPicPr>
        <p:blipFill>
          <a:blip r:embed="rId4"/>
          <a:stretch>
            <a:fillRect/>
          </a:stretch>
        </p:blipFill>
        <p:spPr>
          <a:xfrm>
            <a:off x="159360" y="1129957"/>
            <a:ext cx="1228725" cy="600075"/>
          </a:xfrm>
          <a:prstGeom prst="rect">
            <a:avLst/>
          </a:prstGeom>
        </p:spPr>
      </p:pic>
      <p:pic>
        <p:nvPicPr>
          <p:cNvPr id="5" name="Picture 4">
            <a:extLst>
              <a:ext uri="{FF2B5EF4-FFF2-40B4-BE49-F238E27FC236}">
                <a16:creationId xmlns:a16="http://schemas.microsoft.com/office/drawing/2014/main" id="{D794EF14-C743-4902-849E-6A59EFB83255}"/>
              </a:ext>
            </a:extLst>
          </p:cNvPr>
          <p:cNvPicPr>
            <a:picLocks noChangeAspect="1"/>
          </p:cNvPicPr>
          <p:nvPr/>
        </p:nvPicPr>
        <p:blipFill>
          <a:blip r:embed="rId5"/>
          <a:stretch>
            <a:fillRect/>
          </a:stretch>
        </p:blipFill>
        <p:spPr>
          <a:xfrm>
            <a:off x="0" y="1730032"/>
            <a:ext cx="7905750" cy="1733550"/>
          </a:xfrm>
          <a:prstGeom prst="rect">
            <a:avLst/>
          </a:prstGeom>
        </p:spPr>
      </p:pic>
    </p:spTree>
    <p:extLst>
      <p:ext uri="{BB962C8B-B14F-4D97-AF65-F5344CB8AC3E}">
        <p14:creationId xmlns:p14="http://schemas.microsoft.com/office/powerpoint/2010/main" val="15885253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7BFA2B-DC5E-44BF-9236-F2A0D7DEB0DF}"/>
              </a:ext>
            </a:extLst>
          </p:cNvPr>
          <p:cNvPicPr>
            <a:picLocks noChangeAspect="1"/>
          </p:cNvPicPr>
          <p:nvPr/>
        </p:nvPicPr>
        <p:blipFill>
          <a:blip r:embed="rId3"/>
          <a:stretch>
            <a:fillRect/>
          </a:stretch>
        </p:blipFill>
        <p:spPr>
          <a:xfrm>
            <a:off x="175626" y="2483351"/>
            <a:ext cx="3514725" cy="1095375"/>
          </a:xfrm>
          <a:prstGeom prst="rect">
            <a:avLst/>
          </a:prstGeom>
        </p:spPr>
      </p:pic>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120508"/>
            <a:ext cx="9144000" cy="1543050"/>
          </a:xfrm>
        </p:spPr>
        <p:txBody>
          <a:bodyPr>
            <a:normAutofit/>
          </a:bodyPr>
          <a:lstStyle/>
          <a:p>
            <a:pPr algn="l"/>
            <a:r>
              <a:rPr lang="en-US" sz="2000">
                <a:latin typeface="Arial" panose="020B0604020202020204" pitchFamily="34" charset="0"/>
                <a:cs typeface="Arial" panose="020B0604020202020204" pitchFamily="34" charset="0"/>
              </a:rPr>
              <a:t>D-E-A</a:t>
            </a:r>
          </a:p>
        </p:txBody>
      </p:sp>
      <p:pic>
        <p:nvPicPr>
          <p:cNvPr id="4" name="Picture 3">
            <a:extLst>
              <a:ext uri="{FF2B5EF4-FFF2-40B4-BE49-F238E27FC236}">
                <a16:creationId xmlns:a16="http://schemas.microsoft.com/office/drawing/2014/main" id="{57172C32-8FC3-4EE9-87B0-095E1320066D}"/>
              </a:ext>
            </a:extLst>
          </p:cNvPr>
          <p:cNvPicPr>
            <a:picLocks noChangeAspect="1"/>
          </p:cNvPicPr>
          <p:nvPr/>
        </p:nvPicPr>
        <p:blipFill>
          <a:blip r:embed="rId4"/>
          <a:stretch>
            <a:fillRect/>
          </a:stretch>
        </p:blipFill>
        <p:spPr>
          <a:xfrm>
            <a:off x="175626" y="294102"/>
            <a:ext cx="6429375" cy="1543050"/>
          </a:xfrm>
          <a:prstGeom prst="rect">
            <a:avLst/>
          </a:prstGeom>
        </p:spPr>
      </p:pic>
      <p:pic>
        <p:nvPicPr>
          <p:cNvPr id="2" name="Picture 1">
            <a:extLst>
              <a:ext uri="{FF2B5EF4-FFF2-40B4-BE49-F238E27FC236}">
                <a16:creationId xmlns:a16="http://schemas.microsoft.com/office/drawing/2014/main" id="{ABFF883B-4321-4CB3-83D8-A33836D6A6A4}"/>
              </a:ext>
            </a:extLst>
          </p:cNvPr>
          <p:cNvPicPr>
            <a:picLocks noChangeAspect="1"/>
          </p:cNvPicPr>
          <p:nvPr/>
        </p:nvPicPr>
        <p:blipFill>
          <a:blip r:embed="rId5"/>
          <a:stretch>
            <a:fillRect/>
          </a:stretch>
        </p:blipFill>
        <p:spPr>
          <a:xfrm>
            <a:off x="175626" y="1947275"/>
            <a:ext cx="5648325" cy="685800"/>
          </a:xfrm>
          <a:prstGeom prst="rect">
            <a:avLst/>
          </a:prstGeom>
        </p:spPr>
      </p:pic>
      <p:pic>
        <p:nvPicPr>
          <p:cNvPr id="6" name="Picture 5">
            <a:extLst>
              <a:ext uri="{FF2B5EF4-FFF2-40B4-BE49-F238E27FC236}">
                <a16:creationId xmlns:a16="http://schemas.microsoft.com/office/drawing/2014/main" id="{A8045303-AB48-4A36-8262-4DE7CD2F9DDF}"/>
              </a:ext>
            </a:extLst>
          </p:cNvPr>
          <p:cNvPicPr>
            <a:picLocks noChangeAspect="1"/>
          </p:cNvPicPr>
          <p:nvPr/>
        </p:nvPicPr>
        <p:blipFill>
          <a:blip r:embed="rId6"/>
          <a:stretch>
            <a:fillRect/>
          </a:stretch>
        </p:blipFill>
        <p:spPr>
          <a:xfrm>
            <a:off x="104188" y="3513975"/>
            <a:ext cx="5791200" cy="1571625"/>
          </a:xfrm>
          <a:prstGeom prst="rect">
            <a:avLst/>
          </a:prstGeom>
        </p:spPr>
      </p:pic>
    </p:spTree>
    <p:extLst>
      <p:ext uri="{BB962C8B-B14F-4D97-AF65-F5344CB8AC3E}">
        <p14:creationId xmlns:p14="http://schemas.microsoft.com/office/powerpoint/2010/main" val="9109315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a:latin typeface="Arial" panose="020B0604020202020204" pitchFamily="34" charset="0"/>
                <a:cs typeface="Arial" panose="020B0604020202020204" pitchFamily="34" charset="0"/>
              </a:rPr>
              <a:t>Lý </a:t>
            </a:r>
            <a:r>
              <a:rPr lang="en-US" sz="5000" b="1" err="1">
                <a:latin typeface="Arial" panose="020B0604020202020204" pitchFamily="34" charset="0"/>
                <a:cs typeface="Arial" panose="020B0604020202020204" pitchFamily="34" charset="0"/>
              </a:rPr>
              <a:t>thuyết</a:t>
            </a:r>
            <a:r>
              <a:rPr lang="en-US" sz="5000" b="1">
                <a:latin typeface="Arial" panose="020B0604020202020204" pitchFamily="34" charset="0"/>
                <a:cs typeface="Arial" panose="020B0604020202020204" pitchFamily="34" charset="0"/>
              </a:rPr>
              <a:t> Y3-YDP </a:t>
            </a:r>
          </a:p>
          <a:p>
            <a:pPr algn="l"/>
            <a:r>
              <a:rPr lang="en-US" sz="5000" b="1">
                <a:latin typeface="Arial" panose="020B0604020202020204" pitchFamily="34" charset="0"/>
                <a:cs typeface="Arial" panose="020B0604020202020204" pitchFamily="34" charset="0"/>
              </a:rPr>
              <a:t>ko </a:t>
            </a:r>
            <a:r>
              <a:rPr lang="en-US" sz="5000" b="1" err="1">
                <a:latin typeface="Arial" panose="020B0604020202020204" pitchFamily="34" charset="0"/>
                <a:cs typeface="Arial" panose="020B0604020202020204" pitchFamily="34" charset="0"/>
              </a:rPr>
              <a:t>rõ</a:t>
            </a:r>
            <a:r>
              <a:rPr lang="en-US" sz="5000" b="1">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năm</a:t>
            </a:r>
            <a:endParaRPr lang="en-US" sz="50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2549114"/>
      </p:ext>
    </p:extLst>
  </p:cSld>
  <p:clrMapOvr>
    <a:overrideClrMapping bg1="dk1" tx1="lt1" bg2="dk2" tx2="lt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556767"/>
            <a:ext cx="9144000" cy="3106791"/>
          </a:xfrm>
        </p:spPr>
        <p:txBody>
          <a:bodyPr>
            <a:normAutofit/>
          </a:bodyPr>
          <a:lstStyle/>
          <a:p>
            <a:pPr algn="l"/>
            <a:endParaRPr lang="en-US" sz="2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37B0EE07-F71A-4E1E-9F26-C95E2B4F3EF6}"/>
              </a:ext>
            </a:extLst>
          </p:cNvPr>
          <p:cNvPicPr>
            <a:picLocks noChangeAspect="1"/>
          </p:cNvPicPr>
          <p:nvPr/>
        </p:nvPicPr>
        <p:blipFill>
          <a:blip r:embed="rId3"/>
          <a:stretch>
            <a:fillRect/>
          </a:stretch>
        </p:blipFill>
        <p:spPr>
          <a:xfrm>
            <a:off x="245232" y="194442"/>
            <a:ext cx="7134225" cy="1657350"/>
          </a:xfrm>
          <a:prstGeom prst="rect">
            <a:avLst/>
          </a:prstGeom>
        </p:spPr>
      </p:pic>
      <p:pic>
        <p:nvPicPr>
          <p:cNvPr id="4" name="Picture 3">
            <a:extLst>
              <a:ext uri="{FF2B5EF4-FFF2-40B4-BE49-F238E27FC236}">
                <a16:creationId xmlns:a16="http://schemas.microsoft.com/office/drawing/2014/main" id="{69E066E8-A8C5-4C58-B931-975B9BFAD3A1}"/>
              </a:ext>
            </a:extLst>
          </p:cNvPr>
          <p:cNvPicPr>
            <a:picLocks noChangeAspect="1"/>
          </p:cNvPicPr>
          <p:nvPr/>
        </p:nvPicPr>
        <p:blipFill>
          <a:blip r:embed="rId4"/>
          <a:stretch>
            <a:fillRect/>
          </a:stretch>
        </p:blipFill>
        <p:spPr>
          <a:xfrm>
            <a:off x="154744" y="1851792"/>
            <a:ext cx="6086475" cy="1704975"/>
          </a:xfrm>
          <a:prstGeom prst="rect">
            <a:avLst/>
          </a:prstGeom>
        </p:spPr>
      </p:pic>
    </p:spTree>
    <p:extLst>
      <p:ext uri="{BB962C8B-B14F-4D97-AF65-F5344CB8AC3E}">
        <p14:creationId xmlns:p14="http://schemas.microsoft.com/office/powerpoint/2010/main" val="18878730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2601</Words>
  <Application>Microsoft Office PowerPoint</Application>
  <PresentationFormat>On-screen Show (4:3)</PresentationFormat>
  <Paragraphs>524</Paragraphs>
  <Slides>157</Slides>
  <Notes>157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157</vt:i4>
      </vt:variant>
    </vt:vector>
  </HeadingPairs>
  <TitlesOfParts>
    <vt:vector size="163" baseType="lpstr">
      <vt:lpstr>Arial</vt:lpstr>
      <vt:lpstr>Calibri</vt:lpstr>
      <vt:lpstr>Calibri Light</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Bui Trong Tin</dc:creator>
  <cp:lastModifiedBy>Nguyen Thi Thuy</cp:lastModifiedBy>
  <cp:revision>1</cp:revision>
  <dcterms:created xsi:type="dcterms:W3CDTF">2021-05-26T10:18:37Z</dcterms:created>
  <dcterms:modified xsi:type="dcterms:W3CDTF">2021-11-18T13:41:13Z</dcterms:modified>
</cp:coreProperties>
</file>